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4"/>
  </p:notesMasterIdLst>
  <p:sldIdLst>
    <p:sldId id="256" r:id="rId5"/>
    <p:sldId id="257" r:id="rId6"/>
    <p:sldId id="258" r:id="rId7"/>
    <p:sldId id="489" r:id="rId8"/>
    <p:sldId id="488" r:id="rId9"/>
    <p:sldId id="490" r:id="rId10"/>
    <p:sldId id="470" r:id="rId11"/>
    <p:sldId id="471" r:id="rId12"/>
    <p:sldId id="259" r:id="rId13"/>
    <p:sldId id="491" r:id="rId14"/>
    <p:sldId id="487" r:id="rId15"/>
    <p:sldId id="436" r:id="rId16"/>
    <p:sldId id="465" r:id="rId17"/>
    <p:sldId id="467" r:id="rId18"/>
    <p:sldId id="468" r:id="rId19"/>
    <p:sldId id="466" r:id="rId20"/>
    <p:sldId id="469" r:id="rId21"/>
    <p:sldId id="362" r:id="rId22"/>
    <p:sldId id="357" r:id="rId23"/>
    <p:sldId id="358" r:id="rId24"/>
    <p:sldId id="359" r:id="rId25"/>
    <p:sldId id="360" r:id="rId26"/>
    <p:sldId id="361" r:id="rId27"/>
    <p:sldId id="348" r:id="rId28"/>
    <p:sldId id="349" r:id="rId29"/>
    <p:sldId id="473" r:id="rId30"/>
    <p:sldId id="474" r:id="rId31"/>
    <p:sldId id="475" r:id="rId32"/>
    <p:sldId id="476" r:id="rId33"/>
    <p:sldId id="477" r:id="rId34"/>
    <p:sldId id="478" r:id="rId35"/>
    <p:sldId id="479" r:id="rId36"/>
    <p:sldId id="472" r:id="rId37"/>
    <p:sldId id="480" r:id="rId38"/>
    <p:sldId id="481" r:id="rId39"/>
    <p:sldId id="482" r:id="rId40"/>
    <p:sldId id="483" r:id="rId41"/>
    <p:sldId id="484" r:id="rId42"/>
    <p:sldId id="485" r:id="rId43"/>
    <p:sldId id="486" r:id="rId44"/>
    <p:sldId id="261" r:id="rId45"/>
    <p:sldId id="380" r:id="rId46"/>
    <p:sldId id="383" r:id="rId47"/>
    <p:sldId id="381" r:id="rId48"/>
    <p:sldId id="461" r:id="rId49"/>
    <p:sldId id="262" r:id="rId50"/>
    <p:sldId id="462" r:id="rId51"/>
    <p:sldId id="463" r:id="rId52"/>
    <p:sldId id="464" r:id="rId53"/>
    <p:sldId id="437" r:id="rId54"/>
    <p:sldId id="403" r:id="rId55"/>
    <p:sldId id="406" r:id="rId56"/>
    <p:sldId id="408" r:id="rId57"/>
    <p:sldId id="451" r:id="rId58"/>
    <p:sldId id="416" r:id="rId59"/>
    <p:sldId id="460" r:id="rId60"/>
    <p:sldId id="409" r:id="rId61"/>
    <p:sldId id="449" r:id="rId62"/>
    <p:sldId id="419"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AA79E6-8947-45E2-88BC-ACDC10218D4D}" v="142" dt="2021-01-07T21:20:52.5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7" d="100"/>
          <a:sy n="67" d="100"/>
        </p:scale>
        <p:origin x="6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phanie Bain" userId="ad76599c-443c-4794-8576-b442c1197dc1" providerId="ADAL" clId="{CEAA79E6-8947-45E2-88BC-ACDC10218D4D}"/>
    <pc:docChg chg="undo custSel addSld delSld modSld sldOrd modMainMaster">
      <pc:chgData name="Stephanie Bain" userId="ad76599c-443c-4794-8576-b442c1197dc1" providerId="ADAL" clId="{CEAA79E6-8947-45E2-88BC-ACDC10218D4D}" dt="2021-01-07T21:49:45.718" v="3961" actId="478"/>
      <pc:docMkLst>
        <pc:docMk/>
      </pc:docMkLst>
      <pc:sldChg chg="setBg">
        <pc:chgData name="Stephanie Bain" userId="ad76599c-443c-4794-8576-b442c1197dc1" providerId="ADAL" clId="{CEAA79E6-8947-45E2-88BC-ACDC10218D4D}" dt="2021-01-04T21:19:55.595" v="1242"/>
        <pc:sldMkLst>
          <pc:docMk/>
          <pc:sldMk cId="3416453499" sldId="256"/>
        </pc:sldMkLst>
      </pc:sldChg>
      <pc:sldChg chg="modSp setBg">
        <pc:chgData name="Stephanie Bain" userId="ad76599c-443c-4794-8576-b442c1197dc1" providerId="ADAL" clId="{CEAA79E6-8947-45E2-88BC-ACDC10218D4D}" dt="2021-01-04T21:19:55.595" v="1242"/>
        <pc:sldMkLst>
          <pc:docMk/>
          <pc:sldMk cId="5127473" sldId="257"/>
        </pc:sldMkLst>
        <pc:graphicFrameChg chg="mod">
          <ac:chgData name="Stephanie Bain" userId="ad76599c-443c-4794-8576-b442c1197dc1" providerId="ADAL" clId="{CEAA79E6-8947-45E2-88BC-ACDC10218D4D}" dt="2021-01-04T20:25:47.317" v="57" actId="20577"/>
          <ac:graphicFrameMkLst>
            <pc:docMk/>
            <pc:sldMk cId="5127473" sldId="257"/>
            <ac:graphicFrameMk id="30" creationId="{1307CEF3-0C65-4FF3-B889-4ED9581798B5}"/>
          </ac:graphicFrameMkLst>
        </pc:graphicFrameChg>
      </pc:sldChg>
      <pc:sldChg chg="setBg">
        <pc:chgData name="Stephanie Bain" userId="ad76599c-443c-4794-8576-b442c1197dc1" providerId="ADAL" clId="{CEAA79E6-8947-45E2-88BC-ACDC10218D4D}" dt="2021-01-04T21:19:55.595" v="1242"/>
        <pc:sldMkLst>
          <pc:docMk/>
          <pc:sldMk cId="3441422109" sldId="258"/>
        </pc:sldMkLst>
      </pc:sldChg>
      <pc:sldChg chg="addSp delSp modSp mod setBg">
        <pc:chgData name="Stephanie Bain" userId="ad76599c-443c-4794-8576-b442c1197dc1" providerId="ADAL" clId="{CEAA79E6-8947-45E2-88BC-ACDC10218D4D}" dt="2021-01-04T21:19:55.595" v="1242"/>
        <pc:sldMkLst>
          <pc:docMk/>
          <pc:sldMk cId="1207943048" sldId="259"/>
        </pc:sldMkLst>
        <pc:spChg chg="mod">
          <ac:chgData name="Stephanie Bain" userId="ad76599c-443c-4794-8576-b442c1197dc1" providerId="ADAL" clId="{CEAA79E6-8947-45E2-88BC-ACDC10218D4D}" dt="2021-01-04T20:24:38.279" v="14" actId="20577"/>
          <ac:spMkLst>
            <pc:docMk/>
            <pc:sldMk cId="1207943048" sldId="259"/>
            <ac:spMk id="2" creationId="{C1FE1BF7-9033-4A51-8C46-007F56715A89}"/>
          </ac:spMkLst>
        </pc:spChg>
        <pc:spChg chg="del">
          <ac:chgData name="Stephanie Bain" userId="ad76599c-443c-4794-8576-b442c1197dc1" providerId="ADAL" clId="{CEAA79E6-8947-45E2-88BC-ACDC10218D4D}" dt="2021-01-04T20:28:26.173" v="66" actId="478"/>
          <ac:spMkLst>
            <pc:docMk/>
            <pc:sldMk cId="1207943048" sldId="259"/>
            <ac:spMk id="17" creationId="{6F137BE6-7756-474A-B2D9-E61E36DB0BCC}"/>
          </ac:spMkLst>
        </pc:spChg>
        <pc:picChg chg="add mod">
          <ac:chgData name="Stephanie Bain" userId="ad76599c-443c-4794-8576-b442c1197dc1" providerId="ADAL" clId="{CEAA79E6-8947-45E2-88BC-ACDC10218D4D}" dt="2021-01-04T20:28:35.127" v="69" actId="1076"/>
          <ac:picMkLst>
            <pc:docMk/>
            <pc:sldMk cId="1207943048" sldId="259"/>
            <ac:picMk id="1026" creationId="{1A5B441A-8CEC-48F5-ABE0-F1BE8A1A4BF8}"/>
          </ac:picMkLst>
        </pc:picChg>
      </pc:sldChg>
      <pc:sldChg chg="modSp mod setBg">
        <pc:chgData name="Stephanie Bain" userId="ad76599c-443c-4794-8576-b442c1197dc1" providerId="ADAL" clId="{CEAA79E6-8947-45E2-88BC-ACDC10218D4D}" dt="2021-01-04T21:19:55.595" v="1242"/>
        <pc:sldMkLst>
          <pc:docMk/>
          <pc:sldMk cId="1500149836" sldId="261"/>
        </pc:sldMkLst>
        <pc:spChg chg="mod">
          <ac:chgData name="Stephanie Bain" userId="ad76599c-443c-4794-8576-b442c1197dc1" providerId="ADAL" clId="{CEAA79E6-8947-45E2-88BC-ACDC10218D4D}" dt="2021-01-04T20:56:29.826" v="486" actId="20577"/>
          <ac:spMkLst>
            <pc:docMk/>
            <pc:sldMk cId="1500149836" sldId="261"/>
            <ac:spMk id="2" creationId="{C1FE1BF7-9033-4A51-8C46-007F56715A89}"/>
          </ac:spMkLst>
        </pc:spChg>
      </pc:sldChg>
      <pc:sldChg chg="setBg">
        <pc:chgData name="Stephanie Bain" userId="ad76599c-443c-4794-8576-b442c1197dc1" providerId="ADAL" clId="{CEAA79E6-8947-45E2-88BC-ACDC10218D4D}" dt="2021-01-04T21:19:55.595" v="1242"/>
        <pc:sldMkLst>
          <pc:docMk/>
          <pc:sldMk cId="1274921224" sldId="262"/>
        </pc:sldMkLst>
      </pc:sldChg>
      <pc:sldChg chg="modSp mod setBg">
        <pc:chgData name="Stephanie Bain" userId="ad76599c-443c-4794-8576-b442c1197dc1" providerId="ADAL" clId="{CEAA79E6-8947-45E2-88BC-ACDC10218D4D}" dt="2021-01-07T21:18:16.382" v="3393" actId="113"/>
        <pc:sldMkLst>
          <pc:docMk/>
          <pc:sldMk cId="1137990542" sldId="348"/>
        </pc:sldMkLst>
        <pc:spChg chg="mod">
          <ac:chgData name="Stephanie Bain" userId="ad76599c-443c-4794-8576-b442c1197dc1" providerId="ADAL" clId="{CEAA79E6-8947-45E2-88BC-ACDC10218D4D}" dt="2021-01-07T21:18:16.382" v="3393" actId="113"/>
          <ac:spMkLst>
            <pc:docMk/>
            <pc:sldMk cId="1137990542" sldId="348"/>
            <ac:spMk id="10" creationId="{9562A083-6E0C-B44C-9F0E-28EC3926B1F6}"/>
          </ac:spMkLst>
        </pc:spChg>
      </pc:sldChg>
      <pc:sldChg chg="setBg">
        <pc:chgData name="Stephanie Bain" userId="ad76599c-443c-4794-8576-b442c1197dc1" providerId="ADAL" clId="{CEAA79E6-8947-45E2-88BC-ACDC10218D4D}" dt="2021-01-04T21:19:55.595" v="1242"/>
        <pc:sldMkLst>
          <pc:docMk/>
          <pc:sldMk cId="925241159" sldId="349"/>
        </pc:sldMkLst>
      </pc:sldChg>
      <pc:sldChg chg="ord setBg">
        <pc:chgData name="Stephanie Bain" userId="ad76599c-443c-4794-8576-b442c1197dc1" providerId="ADAL" clId="{CEAA79E6-8947-45E2-88BC-ACDC10218D4D}" dt="2021-01-04T21:19:55.595" v="1242"/>
        <pc:sldMkLst>
          <pc:docMk/>
          <pc:sldMk cId="1133821681" sldId="357"/>
        </pc:sldMkLst>
      </pc:sldChg>
      <pc:sldChg chg="setBg">
        <pc:chgData name="Stephanie Bain" userId="ad76599c-443c-4794-8576-b442c1197dc1" providerId="ADAL" clId="{CEAA79E6-8947-45E2-88BC-ACDC10218D4D}" dt="2021-01-04T21:19:55.595" v="1242"/>
        <pc:sldMkLst>
          <pc:docMk/>
          <pc:sldMk cId="307608014" sldId="358"/>
        </pc:sldMkLst>
      </pc:sldChg>
      <pc:sldChg chg="setBg">
        <pc:chgData name="Stephanie Bain" userId="ad76599c-443c-4794-8576-b442c1197dc1" providerId="ADAL" clId="{CEAA79E6-8947-45E2-88BC-ACDC10218D4D}" dt="2021-01-04T21:19:55.595" v="1242"/>
        <pc:sldMkLst>
          <pc:docMk/>
          <pc:sldMk cId="3456581096" sldId="359"/>
        </pc:sldMkLst>
      </pc:sldChg>
      <pc:sldChg chg="modSp mod setBg">
        <pc:chgData name="Stephanie Bain" userId="ad76599c-443c-4794-8576-b442c1197dc1" providerId="ADAL" clId="{CEAA79E6-8947-45E2-88BC-ACDC10218D4D}" dt="2021-01-05T15:54:38.092" v="2877"/>
        <pc:sldMkLst>
          <pc:docMk/>
          <pc:sldMk cId="567252025" sldId="360"/>
        </pc:sldMkLst>
        <pc:spChg chg="mod">
          <ac:chgData name="Stephanie Bain" userId="ad76599c-443c-4794-8576-b442c1197dc1" providerId="ADAL" clId="{CEAA79E6-8947-45E2-88BC-ACDC10218D4D}" dt="2021-01-05T15:54:38.092" v="2877"/>
          <ac:spMkLst>
            <pc:docMk/>
            <pc:sldMk cId="567252025" sldId="360"/>
            <ac:spMk id="9" creationId="{7E3E2EB9-C81B-AC44-9637-C211645E27DA}"/>
          </ac:spMkLst>
        </pc:spChg>
      </pc:sldChg>
      <pc:sldChg chg="setBg">
        <pc:chgData name="Stephanie Bain" userId="ad76599c-443c-4794-8576-b442c1197dc1" providerId="ADAL" clId="{CEAA79E6-8947-45E2-88BC-ACDC10218D4D}" dt="2021-01-04T21:19:55.595" v="1242"/>
        <pc:sldMkLst>
          <pc:docMk/>
          <pc:sldMk cId="3686301451" sldId="361"/>
        </pc:sldMkLst>
      </pc:sldChg>
      <pc:sldChg chg="setBg">
        <pc:chgData name="Stephanie Bain" userId="ad76599c-443c-4794-8576-b442c1197dc1" providerId="ADAL" clId="{CEAA79E6-8947-45E2-88BC-ACDC10218D4D}" dt="2021-01-04T21:19:55.595" v="1242"/>
        <pc:sldMkLst>
          <pc:docMk/>
          <pc:sldMk cId="84545497" sldId="362"/>
        </pc:sldMkLst>
      </pc:sldChg>
      <pc:sldChg chg="setBg">
        <pc:chgData name="Stephanie Bain" userId="ad76599c-443c-4794-8576-b442c1197dc1" providerId="ADAL" clId="{CEAA79E6-8947-45E2-88BC-ACDC10218D4D}" dt="2021-01-04T21:19:55.595" v="1242"/>
        <pc:sldMkLst>
          <pc:docMk/>
          <pc:sldMk cId="2589358134" sldId="380"/>
        </pc:sldMkLst>
      </pc:sldChg>
      <pc:sldChg chg="setBg">
        <pc:chgData name="Stephanie Bain" userId="ad76599c-443c-4794-8576-b442c1197dc1" providerId="ADAL" clId="{CEAA79E6-8947-45E2-88BC-ACDC10218D4D}" dt="2021-01-04T21:19:55.595" v="1242"/>
        <pc:sldMkLst>
          <pc:docMk/>
          <pc:sldMk cId="399984561" sldId="381"/>
        </pc:sldMkLst>
      </pc:sldChg>
      <pc:sldChg chg="setBg">
        <pc:chgData name="Stephanie Bain" userId="ad76599c-443c-4794-8576-b442c1197dc1" providerId="ADAL" clId="{CEAA79E6-8947-45E2-88BC-ACDC10218D4D}" dt="2021-01-04T21:19:55.595" v="1242"/>
        <pc:sldMkLst>
          <pc:docMk/>
          <pc:sldMk cId="1275413948" sldId="383"/>
        </pc:sldMkLst>
      </pc:sldChg>
      <pc:sldChg chg="setBg">
        <pc:chgData name="Stephanie Bain" userId="ad76599c-443c-4794-8576-b442c1197dc1" providerId="ADAL" clId="{CEAA79E6-8947-45E2-88BC-ACDC10218D4D}" dt="2021-01-04T21:19:55.595" v="1242"/>
        <pc:sldMkLst>
          <pc:docMk/>
          <pc:sldMk cId="3566609044" sldId="403"/>
        </pc:sldMkLst>
      </pc:sldChg>
      <pc:sldChg chg="setBg">
        <pc:chgData name="Stephanie Bain" userId="ad76599c-443c-4794-8576-b442c1197dc1" providerId="ADAL" clId="{CEAA79E6-8947-45E2-88BC-ACDC10218D4D}" dt="2021-01-04T21:19:55.595" v="1242"/>
        <pc:sldMkLst>
          <pc:docMk/>
          <pc:sldMk cId="4090971299" sldId="406"/>
        </pc:sldMkLst>
      </pc:sldChg>
      <pc:sldChg chg="addSp delSp modSp mod setBg">
        <pc:chgData name="Stephanie Bain" userId="ad76599c-443c-4794-8576-b442c1197dc1" providerId="ADAL" clId="{CEAA79E6-8947-45E2-88BC-ACDC10218D4D}" dt="2021-01-07T21:49:45.718" v="3961" actId="478"/>
        <pc:sldMkLst>
          <pc:docMk/>
          <pc:sldMk cId="3203012975" sldId="408"/>
        </pc:sldMkLst>
        <pc:spChg chg="add mod">
          <ac:chgData name="Stephanie Bain" userId="ad76599c-443c-4794-8576-b442c1197dc1" providerId="ADAL" clId="{CEAA79E6-8947-45E2-88BC-ACDC10218D4D}" dt="2021-01-07T21:29:25.675" v="3798" actId="14100"/>
          <ac:spMkLst>
            <pc:docMk/>
            <pc:sldMk cId="3203012975" sldId="408"/>
            <ac:spMk id="10" creationId="{62D4AFD8-D48E-4E05-B60E-DBEE4F472E71}"/>
          </ac:spMkLst>
        </pc:spChg>
        <pc:spChg chg="mod">
          <ac:chgData name="Stephanie Bain" userId="ad76599c-443c-4794-8576-b442c1197dc1" providerId="ADAL" clId="{CEAA79E6-8947-45E2-88BC-ACDC10218D4D}" dt="2021-01-07T21:49:22.690" v="3960" actId="14100"/>
          <ac:spMkLst>
            <pc:docMk/>
            <pc:sldMk cId="3203012975" sldId="408"/>
            <ac:spMk id="17" creationId="{E97F5D31-9AB6-3841-801B-3C8FE439F7A1}"/>
          </ac:spMkLst>
        </pc:spChg>
        <pc:spChg chg="del">
          <ac:chgData name="Stephanie Bain" userId="ad76599c-443c-4794-8576-b442c1197dc1" providerId="ADAL" clId="{CEAA79E6-8947-45E2-88BC-ACDC10218D4D}" dt="2021-01-07T21:49:45.718" v="3961" actId="478"/>
          <ac:spMkLst>
            <pc:docMk/>
            <pc:sldMk cId="3203012975" sldId="408"/>
            <ac:spMk id="19" creationId="{38CD6801-EFAD-2845-AA5F-CC14033A7B5F}"/>
          </ac:spMkLst>
        </pc:spChg>
        <pc:picChg chg="add mod ord">
          <ac:chgData name="Stephanie Bain" userId="ad76599c-443c-4794-8576-b442c1197dc1" providerId="ADAL" clId="{CEAA79E6-8947-45E2-88BC-ACDC10218D4D}" dt="2021-01-07T21:21:08.632" v="3406" actId="167"/>
          <ac:picMkLst>
            <pc:docMk/>
            <pc:sldMk cId="3203012975" sldId="408"/>
            <ac:picMk id="9" creationId="{3704F4B8-C8CD-4A6D-A1DB-D260D94D61C0}"/>
          </ac:picMkLst>
        </pc:picChg>
      </pc:sldChg>
      <pc:sldChg chg="setBg">
        <pc:chgData name="Stephanie Bain" userId="ad76599c-443c-4794-8576-b442c1197dc1" providerId="ADAL" clId="{CEAA79E6-8947-45E2-88BC-ACDC10218D4D}" dt="2021-01-04T21:19:55.595" v="1242"/>
        <pc:sldMkLst>
          <pc:docMk/>
          <pc:sldMk cId="1375943118" sldId="409"/>
        </pc:sldMkLst>
      </pc:sldChg>
      <pc:sldChg chg="setBg">
        <pc:chgData name="Stephanie Bain" userId="ad76599c-443c-4794-8576-b442c1197dc1" providerId="ADAL" clId="{CEAA79E6-8947-45E2-88BC-ACDC10218D4D}" dt="2021-01-04T21:19:55.595" v="1242"/>
        <pc:sldMkLst>
          <pc:docMk/>
          <pc:sldMk cId="3897948656" sldId="416"/>
        </pc:sldMkLst>
      </pc:sldChg>
      <pc:sldChg chg="setBg">
        <pc:chgData name="Stephanie Bain" userId="ad76599c-443c-4794-8576-b442c1197dc1" providerId="ADAL" clId="{CEAA79E6-8947-45E2-88BC-ACDC10218D4D}" dt="2021-01-04T21:19:55.595" v="1242"/>
        <pc:sldMkLst>
          <pc:docMk/>
          <pc:sldMk cId="2858678824" sldId="419"/>
        </pc:sldMkLst>
      </pc:sldChg>
      <pc:sldChg chg="setBg">
        <pc:chgData name="Stephanie Bain" userId="ad76599c-443c-4794-8576-b442c1197dc1" providerId="ADAL" clId="{CEAA79E6-8947-45E2-88BC-ACDC10218D4D}" dt="2021-01-04T21:19:55.595" v="1242"/>
        <pc:sldMkLst>
          <pc:docMk/>
          <pc:sldMk cId="2372252069" sldId="436"/>
        </pc:sldMkLst>
      </pc:sldChg>
      <pc:sldChg chg="setBg">
        <pc:chgData name="Stephanie Bain" userId="ad76599c-443c-4794-8576-b442c1197dc1" providerId="ADAL" clId="{CEAA79E6-8947-45E2-88BC-ACDC10218D4D}" dt="2021-01-04T21:19:55.595" v="1242"/>
        <pc:sldMkLst>
          <pc:docMk/>
          <pc:sldMk cId="67918813" sldId="437"/>
        </pc:sldMkLst>
      </pc:sldChg>
      <pc:sldChg chg="setBg">
        <pc:chgData name="Stephanie Bain" userId="ad76599c-443c-4794-8576-b442c1197dc1" providerId="ADAL" clId="{CEAA79E6-8947-45E2-88BC-ACDC10218D4D}" dt="2021-01-04T21:19:55.595" v="1242"/>
        <pc:sldMkLst>
          <pc:docMk/>
          <pc:sldMk cId="724018434" sldId="449"/>
        </pc:sldMkLst>
      </pc:sldChg>
      <pc:sldChg chg="setBg">
        <pc:chgData name="Stephanie Bain" userId="ad76599c-443c-4794-8576-b442c1197dc1" providerId="ADAL" clId="{CEAA79E6-8947-45E2-88BC-ACDC10218D4D}" dt="2021-01-04T21:19:55.595" v="1242"/>
        <pc:sldMkLst>
          <pc:docMk/>
          <pc:sldMk cId="38040624" sldId="451"/>
        </pc:sldMkLst>
      </pc:sldChg>
      <pc:sldChg chg="setBg">
        <pc:chgData name="Stephanie Bain" userId="ad76599c-443c-4794-8576-b442c1197dc1" providerId="ADAL" clId="{CEAA79E6-8947-45E2-88BC-ACDC10218D4D}" dt="2021-01-04T21:19:55.595" v="1242"/>
        <pc:sldMkLst>
          <pc:docMk/>
          <pc:sldMk cId="1338551522" sldId="460"/>
        </pc:sldMkLst>
      </pc:sldChg>
      <pc:sldChg chg="setBg">
        <pc:chgData name="Stephanie Bain" userId="ad76599c-443c-4794-8576-b442c1197dc1" providerId="ADAL" clId="{CEAA79E6-8947-45E2-88BC-ACDC10218D4D}" dt="2021-01-04T21:19:55.595" v="1242"/>
        <pc:sldMkLst>
          <pc:docMk/>
          <pc:sldMk cId="3989112933" sldId="461"/>
        </pc:sldMkLst>
      </pc:sldChg>
      <pc:sldChg chg="setBg">
        <pc:chgData name="Stephanie Bain" userId="ad76599c-443c-4794-8576-b442c1197dc1" providerId="ADAL" clId="{CEAA79E6-8947-45E2-88BC-ACDC10218D4D}" dt="2021-01-04T21:19:55.595" v="1242"/>
        <pc:sldMkLst>
          <pc:docMk/>
          <pc:sldMk cId="1099240136" sldId="462"/>
        </pc:sldMkLst>
      </pc:sldChg>
      <pc:sldChg chg="setBg">
        <pc:chgData name="Stephanie Bain" userId="ad76599c-443c-4794-8576-b442c1197dc1" providerId="ADAL" clId="{CEAA79E6-8947-45E2-88BC-ACDC10218D4D}" dt="2021-01-04T21:19:55.595" v="1242"/>
        <pc:sldMkLst>
          <pc:docMk/>
          <pc:sldMk cId="2676209280" sldId="463"/>
        </pc:sldMkLst>
      </pc:sldChg>
      <pc:sldChg chg="setBg">
        <pc:chgData name="Stephanie Bain" userId="ad76599c-443c-4794-8576-b442c1197dc1" providerId="ADAL" clId="{CEAA79E6-8947-45E2-88BC-ACDC10218D4D}" dt="2021-01-04T21:19:55.595" v="1242"/>
        <pc:sldMkLst>
          <pc:docMk/>
          <pc:sldMk cId="404088955" sldId="464"/>
        </pc:sldMkLst>
      </pc:sldChg>
      <pc:sldChg chg="setBg">
        <pc:chgData name="Stephanie Bain" userId="ad76599c-443c-4794-8576-b442c1197dc1" providerId="ADAL" clId="{CEAA79E6-8947-45E2-88BC-ACDC10218D4D}" dt="2021-01-04T21:19:55.595" v="1242"/>
        <pc:sldMkLst>
          <pc:docMk/>
          <pc:sldMk cId="3581068155" sldId="465"/>
        </pc:sldMkLst>
      </pc:sldChg>
      <pc:sldChg chg="modSp mod setBg">
        <pc:chgData name="Stephanie Bain" userId="ad76599c-443c-4794-8576-b442c1197dc1" providerId="ADAL" clId="{CEAA79E6-8947-45E2-88BC-ACDC10218D4D}" dt="2021-01-05T15:49:07.554" v="2876" actId="20577"/>
        <pc:sldMkLst>
          <pc:docMk/>
          <pc:sldMk cId="1645712112" sldId="466"/>
        </pc:sldMkLst>
        <pc:spChg chg="mod">
          <ac:chgData name="Stephanie Bain" userId="ad76599c-443c-4794-8576-b442c1197dc1" providerId="ADAL" clId="{CEAA79E6-8947-45E2-88BC-ACDC10218D4D}" dt="2021-01-05T15:49:07.554" v="2876" actId="20577"/>
          <ac:spMkLst>
            <pc:docMk/>
            <pc:sldMk cId="1645712112" sldId="466"/>
            <ac:spMk id="7" creationId="{582826F2-D90E-462E-ACF7-F3A096B194D2}"/>
          </ac:spMkLst>
        </pc:spChg>
      </pc:sldChg>
      <pc:sldChg chg="setBg">
        <pc:chgData name="Stephanie Bain" userId="ad76599c-443c-4794-8576-b442c1197dc1" providerId="ADAL" clId="{CEAA79E6-8947-45E2-88BC-ACDC10218D4D}" dt="2021-01-04T21:19:55.595" v="1242"/>
        <pc:sldMkLst>
          <pc:docMk/>
          <pc:sldMk cId="3703399852" sldId="467"/>
        </pc:sldMkLst>
      </pc:sldChg>
      <pc:sldChg chg="modSp mod setBg">
        <pc:chgData name="Stephanie Bain" userId="ad76599c-443c-4794-8576-b442c1197dc1" providerId="ADAL" clId="{CEAA79E6-8947-45E2-88BC-ACDC10218D4D}" dt="2021-01-07T21:17:13.306" v="3324" actId="20577"/>
        <pc:sldMkLst>
          <pc:docMk/>
          <pc:sldMk cId="2650692522" sldId="468"/>
        </pc:sldMkLst>
        <pc:spChg chg="mod">
          <ac:chgData name="Stephanie Bain" userId="ad76599c-443c-4794-8576-b442c1197dc1" providerId="ADAL" clId="{CEAA79E6-8947-45E2-88BC-ACDC10218D4D}" dt="2021-01-07T21:17:13.306" v="3324" actId="20577"/>
          <ac:spMkLst>
            <pc:docMk/>
            <pc:sldMk cId="2650692522" sldId="468"/>
            <ac:spMk id="6" creationId="{29936DF5-958B-4263-B0CD-445F86D305CA}"/>
          </ac:spMkLst>
        </pc:spChg>
      </pc:sldChg>
      <pc:sldChg chg="modSp mod setBg">
        <pc:chgData name="Stephanie Bain" userId="ad76599c-443c-4794-8576-b442c1197dc1" providerId="ADAL" clId="{CEAA79E6-8947-45E2-88BC-ACDC10218D4D}" dt="2021-01-05T15:47:44.073" v="2874" actId="113"/>
        <pc:sldMkLst>
          <pc:docMk/>
          <pc:sldMk cId="1235245485" sldId="469"/>
        </pc:sldMkLst>
        <pc:spChg chg="mod">
          <ac:chgData name="Stephanie Bain" userId="ad76599c-443c-4794-8576-b442c1197dc1" providerId="ADAL" clId="{CEAA79E6-8947-45E2-88BC-ACDC10218D4D}" dt="2021-01-05T15:47:44.073" v="2874" actId="113"/>
          <ac:spMkLst>
            <pc:docMk/>
            <pc:sldMk cId="1235245485" sldId="469"/>
            <ac:spMk id="9" creationId="{7E3E2EB9-C81B-AC44-9637-C211645E27DA}"/>
          </ac:spMkLst>
        </pc:spChg>
      </pc:sldChg>
      <pc:sldChg chg="setBg">
        <pc:chgData name="Stephanie Bain" userId="ad76599c-443c-4794-8576-b442c1197dc1" providerId="ADAL" clId="{CEAA79E6-8947-45E2-88BC-ACDC10218D4D}" dt="2021-01-04T21:19:55.595" v="1242"/>
        <pc:sldMkLst>
          <pc:docMk/>
          <pc:sldMk cId="1304100373" sldId="470"/>
        </pc:sldMkLst>
      </pc:sldChg>
      <pc:sldChg chg="modSp mod setBg">
        <pc:chgData name="Stephanie Bain" userId="ad76599c-443c-4794-8576-b442c1197dc1" providerId="ADAL" clId="{CEAA79E6-8947-45E2-88BC-ACDC10218D4D}" dt="2021-01-05T15:12:18.328" v="2635" actId="20577"/>
        <pc:sldMkLst>
          <pc:docMk/>
          <pc:sldMk cId="3586185539" sldId="471"/>
        </pc:sldMkLst>
        <pc:spChg chg="mod">
          <ac:chgData name="Stephanie Bain" userId="ad76599c-443c-4794-8576-b442c1197dc1" providerId="ADAL" clId="{CEAA79E6-8947-45E2-88BC-ACDC10218D4D}" dt="2021-01-05T15:12:18.328" v="2635" actId="20577"/>
          <ac:spMkLst>
            <pc:docMk/>
            <pc:sldMk cId="3586185539" sldId="471"/>
            <ac:spMk id="6" creationId="{D7ED6085-86F7-4094-BA7D-B59B586F802D}"/>
          </ac:spMkLst>
        </pc:spChg>
      </pc:sldChg>
      <pc:sldChg chg="addSp delSp modSp add mod setBg delDesignElem">
        <pc:chgData name="Stephanie Bain" userId="ad76599c-443c-4794-8576-b442c1197dc1" providerId="ADAL" clId="{CEAA79E6-8947-45E2-88BC-ACDC10218D4D}" dt="2021-01-04T21:19:55.595" v="1242"/>
        <pc:sldMkLst>
          <pc:docMk/>
          <pc:sldMk cId="3912249502" sldId="472"/>
        </pc:sldMkLst>
        <pc:spChg chg="mod">
          <ac:chgData name="Stephanie Bain" userId="ad76599c-443c-4794-8576-b442c1197dc1" providerId="ADAL" clId="{CEAA79E6-8947-45E2-88BC-ACDC10218D4D}" dt="2021-01-04T20:29:12.784" v="74" actId="26606"/>
          <ac:spMkLst>
            <pc:docMk/>
            <pc:sldMk cId="3912249502" sldId="472"/>
            <ac:spMk id="2" creationId="{C1FE1BF7-9033-4A51-8C46-007F56715A89}"/>
          </ac:spMkLst>
        </pc:spChg>
        <pc:spChg chg="del">
          <ac:chgData name="Stephanie Bain" userId="ad76599c-443c-4794-8576-b442c1197dc1" providerId="ADAL" clId="{CEAA79E6-8947-45E2-88BC-ACDC10218D4D}" dt="2021-01-04T20:26:09.693" v="59"/>
          <ac:spMkLst>
            <pc:docMk/>
            <pc:sldMk cId="3912249502" sldId="472"/>
            <ac:spMk id="8" creationId="{6DDA8CE9-E0A6-4FF2-823D-D08607606DC2}"/>
          </ac:spMkLst>
        </pc:spChg>
        <pc:spChg chg="del">
          <ac:chgData name="Stephanie Bain" userId="ad76599c-443c-4794-8576-b442c1197dc1" providerId="ADAL" clId="{CEAA79E6-8947-45E2-88BC-ACDC10218D4D}" dt="2021-01-04T20:26:09.693" v="59"/>
          <ac:spMkLst>
            <pc:docMk/>
            <pc:sldMk cId="3912249502" sldId="472"/>
            <ac:spMk id="10" creationId="{11195564-33B9-434B-9641-764F5905A56F}"/>
          </ac:spMkLst>
        </pc:spChg>
        <pc:spChg chg="del">
          <ac:chgData name="Stephanie Bain" userId="ad76599c-443c-4794-8576-b442c1197dc1" providerId="ADAL" clId="{CEAA79E6-8947-45E2-88BC-ACDC10218D4D}" dt="2021-01-04T20:29:07.964" v="71" actId="478"/>
          <ac:spMkLst>
            <pc:docMk/>
            <pc:sldMk cId="3912249502" sldId="472"/>
            <ac:spMk id="17" creationId="{6F137BE6-7756-474A-B2D9-E61E36DB0BCC}"/>
          </ac:spMkLst>
        </pc:spChg>
        <pc:spChg chg="add">
          <ac:chgData name="Stephanie Bain" userId="ad76599c-443c-4794-8576-b442c1197dc1" providerId="ADAL" clId="{CEAA79E6-8947-45E2-88BC-ACDC10218D4D}" dt="2021-01-04T20:29:12.784" v="74" actId="26606"/>
          <ac:spMkLst>
            <pc:docMk/>
            <pc:sldMk cId="3912249502" sldId="472"/>
            <ac:spMk id="73" creationId="{18AC8E79-ECD6-4F34-BE5A-9F5E850E850A}"/>
          </ac:spMkLst>
        </pc:spChg>
        <pc:spChg chg="add">
          <ac:chgData name="Stephanie Bain" userId="ad76599c-443c-4794-8576-b442c1197dc1" providerId="ADAL" clId="{CEAA79E6-8947-45E2-88BC-ACDC10218D4D}" dt="2021-01-04T20:29:12.784" v="74" actId="26606"/>
          <ac:spMkLst>
            <pc:docMk/>
            <pc:sldMk cId="3912249502" sldId="472"/>
            <ac:spMk id="75" creationId="{7D2BE1BB-2AB2-4D7E-9E27-8D245181B513}"/>
          </ac:spMkLst>
        </pc:spChg>
        <pc:grpChg chg="del">
          <ac:chgData name="Stephanie Bain" userId="ad76599c-443c-4794-8576-b442c1197dc1" providerId="ADAL" clId="{CEAA79E6-8947-45E2-88BC-ACDC10218D4D}" dt="2021-01-04T20:26:09.693" v="59"/>
          <ac:grpSpMkLst>
            <pc:docMk/>
            <pc:sldMk cId="3912249502" sldId="472"/>
            <ac:grpSpMk id="12" creationId="{1D18C537-E336-47C4-836B-C342A230F8F3}"/>
          </ac:grpSpMkLst>
        </pc:grpChg>
        <pc:grpChg chg="del">
          <ac:chgData name="Stephanie Bain" userId="ad76599c-443c-4794-8576-b442c1197dc1" providerId="ADAL" clId="{CEAA79E6-8947-45E2-88BC-ACDC10218D4D}" dt="2021-01-04T20:26:09.693" v="59"/>
          <ac:grpSpMkLst>
            <pc:docMk/>
            <pc:sldMk cId="3912249502" sldId="472"/>
            <ac:grpSpMk id="18" creationId="{5A1259D8-0C3A-4069-A22F-537BBBB61A9C}"/>
          </ac:grpSpMkLst>
        </pc:grpChg>
        <pc:grpChg chg="add">
          <ac:chgData name="Stephanie Bain" userId="ad76599c-443c-4794-8576-b442c1197dc1" providerId="ADAL" clId="{CEAA79E6-8947-45E2-88BC-ACDC10218D4D}" dt="2021-01-04T20:29:12.784" v="74" actId="26606"/>
          <ac:grpSpMkLst>
            <pc:docMk/>
            <pc:sldMk cId="3912249502" sldId="472"/>
            <ac:grpSpMk id="77" creationId="{22A1615C-2156-4B15-BF3E-39794B37905E}"/>
          </ac:grpSpMkLst>
        </pc:grpChg>
        <pc:picChg chg="add del">
          <ac:chgData name="Stephanie Bain" userId="ad76599c-443c-4794-8576-b442c1197dc1" providerId="ADAL" clId="{CEAA79E6-8947-45E2-88BC-ACDC10218D4D}" dt="2021-01-04T20:29:07.964" v="71" actId="478"/>
          <ac:picMkLst>
            <pc:docMk/>
            <pc:sldMk cId="3912249502" sldId="472"/>
            <ac:picMk id="2050" creationId="{E05ACCB9-F927-47A3-84BF-1F668449E25C}"/>
          </ac:picMkLst>
        </pc:picChg>
        <pc:picChg chg="add mod">
          <ac:chgData name="Stephanie Bain" userId="ad76599c-443c-4794-8576-b442c1197dc1" providerId="ADAL" clId="{CEAA79E6-8947-45E2-88BC-ACDC10218D4D}" dt="2021-01-04T20:29:12.784" v="74" actId="26606"/>
          <ac:picMkLst>
            <pc:docMk/>
            <pc:sldMk cId="3912249502" sldId="472"/>
            <ac:picMk id="2052" creationId="{BE8B7AD8-B980-48E8-9ED8-1BC1C883C7E4}"/>
          </ac:picMkLst>
        </pc:picChg>
      </pc:sldChg>
      <pc:sldChg chg="addSp modSp new mod setBg">
        <pc:chgData name="Stephanie Bain" userId="ad76599c-443c-4794-8576-b442c1197dc1" providerId="ADAL" clId="{CEAA79E6-8947-45E2-88BC-ACDC10218D4D}" dt="2021-01-04T21:19:55.595" v="1242"/>
        <pc:sldMkLst>
          <pc:docMk/>
          <pc:sldMk cId="2741392481" sldId="473"/>
        </pc:sldMkLst>
        <pc:spChg chg="add mod">
          <ac:chgData name="Stephanie Bain" userId="ad76599c-443c-4794-8576-b442c1197dc1" providerId="ADAL" clId="{CEAA79E6-8947-45E2-88BC-ACDC10218D4D}" dt="2021-01-04T20:32:14.762" v="167" actId="1076"/>
          <ac:spMkLst>
            <pc:docMk/>
            <pc:sldMk cId="2741392481" sldId="473"/>
            <ac:spMk id="4" creationId="{9FAD7879-33F1-482D-AEFB-FD4A7FBC017C}"/>
          </ac:spMkLst>
        </pc:spChg>
        <pc:spChg chg="add mod">
          <ac:chgData name="Stephanie Bain" userId="ad76599c-443c-4794-8576-b442c1197dc1" providerId="ADAL" clId="{CEAA79E6-8947-45E2-88BC-ACDC10218D4D}" dt="2021-01-04T20:32:33.577" v="172" actId="1076"/>
          <ac:spMkLst>
            <pc:docMk/>
            <pc:sldMk cId="2741392481" sldId="473"/>
            <ac:spMk id="5" creationId="{1F187B0A-58F6-4C59-A575-B6A3144A2E0C}"/>
          </ac:spMkLst>
        </pc:spChg>
        <pc:picChg chg="add mod">
          <ac:chgData name="Stephanie Bain" userId="ad76599c-443c-4794-8576-b442c1197dc1" providerId="ADAL" clId="{CEAA79E6-8947-45E2-88BC-ACDC10218D4D}" dt="2021-01-04T20:30:26.989" v="83"/>
          <ac:picMkLst>
            <pc:docMk/>
            <pc:sldMk cId="2741392481" sldId="473"/>
            <ac:picMk id="2" creationId="{B70D7206-39B3-4323-9025-D33F4D739C60}"/>
          </ac:picMkLst>
        </pc:picChg>
        <pc:picChg chg="add mod modCrop">
          <ac:chgData name="Stephanie Bain" userId="ad76599c-443c-4794-8576-b442c1197dc1" providerId="ADAL" clId="{CEAA79E6-8947-45E2-88BC-ACDC10218D4D}" dt="2021-01-04T20:31:31.312" v="94" actId="1076"/>
          <ac:picMkLst>
            <pc:docMk/>
            <pc:sldMk cId="2741392481" sldId="473"/>
            <ac:picMk id="3" creationId="{30AC6389-8A45-4E37-AABE-0A1AAB9A70B9}"/>
          </ac:picMkLst>
        </pc:picChg>
      </pc:sldChg>
      <pc:sldChg chg="addSp delSp modSp add mod setBg">
        <pc:chgData name="Stephanie Bain" userId="ad76599c-443c-4794-8576-b442c1197dc1" providerId="ADAL" clId="{CEAA79E6-8947-45E2-88BC-ACDC10218D4D}" dt="2021-01-04T21:19:55.595" v="1242"/>
        <pc:sldMkLst>
          <pc:docMk/>
          <pc:sldMk cId="2988367844" sldId="474"/>
        </pc:sldMkLst>
        <pc:spChg chg="mod">
          <ac:chgData name="Stephanie Bain" userId="ad76599c-443c-4794-8576-b442c1197dc1" providerId="ADAL" clId="{CEAA79E6-8947-45E2-88BC-ACDC10218D4D}" dt="2021-01-04T20:50:07.106" v="349" actId="20577"/>
          <ac:spMkLst>
            <pc:docMk/>
            <pc:sldMk cId="2988367844" sldId="474"/>
            <ac:spMk id="4" creationId="{9FAD7879-33F1-482D-AEFB-FD4A7FBC017C}"/>
          </ac:spMkLst>
        </pc:spChg>
        <pc:spChg chg="mod">
          <ac:chgData name="Stephanie Bain" userId="ad76599c-443c-4794-8576-b442c1197dc1" providerId="ADAL" clId="{CEAA79E6-8947-45E2-88BC-ACDC10218D4D}" dt="2021-01-04T20:38:10.840" v="197" actId="1076"/>
          <ac:spMkLst>
            <pc:docMk/>
            <pc:sldMk cId="2988367844" sldId="474"/>
            <ac:spMk id="5" creationId="{1F187B0A-58F6-4C59-A575-B6A3144A2E0C}"/>
          </ac:spMkLst>
        </pc:spChg>
        <pc:picChg chg="mod">
          <ac:chgData name="Stephanie Bain" userId="ad76599c-443c-4794-8576-b442c1197dc1" providerId="ADAL" clId="{CEAA79E6-8947-45E2-88BC-ACDC10218D4D}" dt="2021-01-04T20:37:46.471" v="190" actId="1076"/>
          <ac:picMkLst>
            <pc:docMk/>
            <pc:sldMk cId="2988367844" sldId="474"/>
            <ac:picMk id="2" creationId="{B70D7206-39B3-4323-9025-D33F4D739C60}"/>
          </ac:picMkLst>
        </pc:picChg>
        <pc:picChg chg="del">
          <ac:chgData name="Stephanie Bain" userId="ad76599c-443c-4794-8576-b442c1197dc1" providerId="ADAL" clId="{CEAA79E6-8947-45E2-88BC-ACDC10218D4D}" dt="2021-01-04T20:34:55.869" v="175" actId="478"/>
          <ac:picMkLst>
            <pc:docMk/>
            <pc:sldMk cId="2988367844" sldId="474"/>
            <ac:picMk id="3" creationId="{30AC6389-8A45-4E37-AABE-0A1AAB9A70B9}"/>
          </ac:picMkLst>
        </pc:picChg>
        <pc:picChg chg="add del">
          <ac:chgData name="Stephanie Bain" userId="ad76599c-443c-4794-8576-b442c1197dc1" providerId="ADAL" clId="{CEAA79E6-8947-45E2-88BC-ACDC10218D4D}" dt="2021-01-04T20:36:18.378" v="177" actId="478"/>
          <ac:picMkLst>
            <pc:docMk/>
            <pc:sldMk cId="2988367844" sldId="474"/>
            <ac:picMk id="6" creationId="{E11A1045-F5F6-44FF-AF2B-52C7C72EBEEE}"/>
          </ac:picMkLst>
        </pc:picChg>
        <pc:picChg chg="add del mod modCrop">
          <ac:chgData name="Stephanie Bain" userId="ad76599c-443c-4794-8576-b442c1197dc1" providerId="ADAL" clId="{CEAA79E6-8947-45E2-88BC-ACDC10218D4D}" dt="2021-01-04T20:36:55.331" v="180" actId="478"/>
          <ac:picMkLst>
            <pc:docMk/>
            <pc:sldMk cId="2988367844" sldId="474"/>
            <ac:picMk id="7" creationId="{EEE40E75-7E30-40C9-8A27-8A9E28CD81F0}"/>
          </ac:picMkLst>
        </pc:picChg>
        <pc:picChg chg="add mod ord modCrop">
          <ac:chgData name="Stephanie Bain" userId="ad76599c-443c-4794-8576-b442c1197dc1" providerId="ADAL" clId="{CEAA79E6-8947-45E2-88BC-ACDC10218D4D}" dt="2021-01-04T20:37:40.296" v="189" actId="167"/>
          <ac:picMkLst>
            <pc:docMk/>
            <pc:sldMk cId="2988367844" sldId="474"/>
            <ac:picMk id="8" creationId="{F9DF9359-66A2-44D3-B5A1-014AAB9E0C75}"/>
          </ac:picMkLst>
        </pc:picChg>
      </pc:sldChg>
      <pc:sldChg chg="modSp add mod setBg">
        <pc:chgData name="Stephanie Bain" userId="ad76599c-443c-4794-8576-b442c1197dc1" providerId="ADAL" clId="{CEAA79E6-8947-45E2-88BC-ACDC10218D4D}" dt="2021-01-04T21:19:55.595" v="1242"/>
        <pc:sldMkLst>
          <pc:docMk/>
          <pc:sldMk cId="2239247918" sldId="475"/>
        </pc:sldMkLst>
        <pc:spChg chg="mod">
          <ac:chgData name="Stephanie Bain" userId="ad76599c-443c-4794-8576-b442c1197dc1" providerId="ADAL" clId="{CEAA79E6-8947-45E2-88BC-ACDC10218D4D}" dt="2021-01-04T20:51:48.144" v="362" actId="20577"/>
          <ac:spMkLst>
            <pc:docMk/>
            <pc:sldMk cId="2239247918" sldId="475"/>
            <ac:spMk id="9" creationId="{077CBA19-F77A-7840-A366-A55D395850DA}"/>
          </ac:spMkLst>
        </pc:spChg>
      </pc:sldChg>
      <pc:sldChg chg="modSp add mod setBg">
        <pc:chgData name="Stephanie Bain" userId="ad76599c-443c-4794-8576-b442c1197dc1" providerId="ADAL" clId="{CEAA79E6-8947-45E2-88BC-ACDC10218D4D}" dt="2021-01-04T21:19:55.595" v="1242"/>
        <pc:sldMkLst>
          <pc:docMk/>
          <pc:sldMk cId="1800476505" sldId="476"/>
        </pc:sldMkLst>
        <pc:spChg chg="mod">
          <ac:chgData name="Stephanie Bain" userId="ad76599c-443c-4794-8576-b442c1197dc1" providerId="ADAL" clId="{CEAA79E6-8947-45E2-88BC-ACDC10218D4D}" dt="2021-01-04T20:52:31.995" v="395" actId="20577"/>
          <ac:spMkLst>
            <pc:docMk/>
            <pc:sldMk cId="1800476505" sldId="476"/>
            <ac:spMk id="9" creationId="{C7F4C8C0-B8A2-4C4D-A0EC-3D9E5F1B21FA}"/>
          </ac:spMkLst>
        </pc:spChg>
      </pc:sldChg>
      <pc:sldChg chg="modSp add mod setBg">
        <pc:chgData name="Stephanie Bain" userId="ad76599c-443c-4794-8576-b442c1197dc1" providerId="ADAL" clId="{CEAA79E6-8947-45E2-88BC-ACDC10218D4D}" dt="2021-01-04T21:19:55.595" v="1242"/>
        <pc:sldMkLst>
          <pc:docMk/>
          <pc:sldMk cId="3274823082" sldId="477"/>
        </pc:sldMkLst>
        <pc:spChg chg="mod">
          <ac:chgData name="Stephanie Bain" userId="ad76599c-443c-4794-8576-b442c1197dc1" providerId="ADAL" clId="{CEAA79E6-8947-45E2-88BC-ACDC10218D4D}" dt="2021-01-04T20:52:45.138" v="403" actId="20577"/>
          <ac:spMkLst>
            <pc:docMk/>
            <pc:sldMk cId="3274823082" sldId="477"/>
            <ac:spMk id="9" creationId="{13A7143A-D450-DD41-AB73-77BAEBA59451}"/>
          </ac:spMkLst>
        </pc:spChg>
      </pc:sldChg>
      <pc:sldChg chg="add setBg">
        <pc:chgData name="Stephanie Bain" userId="ad76599c-443c-4794-8576-b442c1197dc1" providerId="ADAL" clId="{CEAA79E6-8947-45E2-88BC-ACDC10218D4D}" dt="2021-01-04T21:19:55.595" v="1242"/>
        <pc:sldMkLst>
          <pc:docMk/>
          <pc:sldMk cId="1542132969" sldId="478"/>
        </pc:sldMkLst>
      </pc:sldChg>
      <pc:sldChg chg="modSp add mod setBg">
        <pc:chgData name="Stephanie Bain" userId="ad76599c-443c-4794-8576-b442c1197dc1" providerId="ADAL" clId="{CEAA79E6-8947-45E2-88BC-ACDC10218D4D}" dt="2021-01-07T21:18:51.833" v="3401" actId="20577"/>
        <pc:sldMkLst>
          <pc:docMk/>
          <pc:sldMk cId="2942002595" sldId="479"/>
        </pc:sldMkLst>
        <pc:spChg chg="mod">
          <ac:chgData name="Stephanie Bain" userId="ad76599c-443c-4794-8576-b442c1197dc1" providerId="ADAL" clId="{CEAA79E6-8947-45E2-88BC-ACDC10218D4D}" dt="2021-01-07T21:18:51.833" v="3401" actId="20577"/>
          <ac:spMkLst>
            <pc:docMk/>
            <pc:sldMk cId="2942002595" sldId="479"/>
            <ac:spMk id="9" creationId="{7E3E2EB9-C81B-AC44-9637-C211645E27DA}"/>
          </ac:spMkLst>
        </pc:spChg>
      </pc:sldChg>
      <pc:sldChg chg="addSp delSp modSp new mod setBg">
        <pc:chgData name="Stephanie Bain" userId="ad76599c-443c-4794-8576-b442c1197dc1" providerId="ADAL" clId="{CEAA79E6-8947-45E2-88BC-ACDC10218D4D}" dt="2021-01-04T21:19:55.595" v="1242"/>
        <pc:sldMkLst>
          <pc:docMk/>
          <pc:sldMk cId="1558828106" sldId="480"/>
        </pc:sldMkLst>
        <pc:spChg chg="add del mod">
          <ac:chgData name="Stephanie Bain" userId="ad76599c-443c-4794-8576-b442c1197dc1" providerId="ADAL" clId="{CEAA79E6-8947-45E2-88BC-ACDC10218D4D}" dt="2021-01-04T21:19:09.269" v="1234" actId="478"/>
          <ac:spMkLst>
            <pc:docMk/>
            <pc:sldMk cId="1558828106" sldId="480"/>
            <ac:spMk id="6" creationId="{C30BA625-C5C2-4130-947B-0C3D51E467A4}"/>
          </ac:spMkLst>
        </pc:spChg>
        <pc:spChg chg="add mod">
          <ac:chgData name="Stephanie Bain" userId="ad76599c-443c-4794-8576-b442c1197dc1" providerId="ADAL" clId="{CEAA79E6-8947-45E2-88BC-ACDC10218D4D}" dt="2021-01-04T21:19:19.694" v="1237" actId="113"/>
          <ac:spMkLst>
            <pc:docMk/>
            <pc:sldMk cId="1558828106" sldId="480"/>
            <ac:spMk id="7" creationId="{8066314A-6E49-4792-92D8-94F9096E716D}"/>
          </ac:spMkLst>
        </pc:spChg>
        <pc:picChg chg="add mod">
          <ac:chgData name="Stephanie Bain" userId="ad76599c-443c-4794-8576-b442c1197dc1" providerId="ADAL" clId="{CEAA79E6-8947-45E2-88BC-ACDC10218D4D}" dt="2021-01-04T21:03:25.875" v="517" actId="14100"/>
          <ac:picMkLst>
            <pc:docMk/>
            <pc:sldMk cId="1558828106" sldId="480"/>
            <ac:picMk id="2" creationId="{AEEAC011-D7B4-4899-AD1C-AEFE352D7ECF}"/>
          </ac:picMkLst>
        </pc:picChg>
        <pc:picChg chg="add mod modCrop">
          <ac:chgData name="Stephanie Bain" userId="ad76599c-443c-4794-8576-b442c1197dc1" providerId="ADAL" clId="{CEAA79E6-8947-45E2-88BC-ACDC10218D4D}" dt="2021-01-04T21:03:38.709" v="522" actId="14100"/>
          <ac:picMkLst>
            <pc:docMk/>
            <pc:sldMk cId="1558828106" sldId="480"/>
            <ac:picMk id="3" creationId="{B3A1F38B-2991-4CFB-8B0B-C12813B70DFF}"/>
          </ac:picMkLst>
        </pc:picChg>
        <pc:picChg chg="add mod">
          <ac:chgData name="Stephanie Bain" userId="ad76599c-443c-4794-8576-b442c1197dc1" providerId="ADAL" clId="{CEAA79E6-8947-45E2-88BC-ACDC10218D4D}" dt="2021-01-04T21:03:45.835" v="524" actId="1076"/>
          <ac:picMkLst>
            <pc:docMk/>
            <pc:sldMk cId="1558828106" sldId="480"/>
            <ac:picMk id="4" creationId="{6E61A52B-F48E-47AC-B01F-45368D328209}"/>
          </ac:picMkLst>
        </pc:picChg>
        <pc:picChg chg="add mod modCrop">
          <ac:chgData name="Stephanie Bain" userId="ad76599c-443c-4794-8576-b442c1197dc1" providerId="ADAL" clId="{CEAA79E6-8947-45E2-88BC-ACDC10218D4D}" dt="2021-01-04T21:04:52.528" v="530" actId="14100"/>
          <ac:picMkLst>
            <pc:docMk/>
            <pc:sldMk cId="1558828106" sldId="480"/>
            <ac:picMk id="5" creationId="{B236E456-B264-4EDB-9C3C-C9301E36D856}"/>
          </ac:picMkLst>
        </pc:picChg>
      </pc:sldChg>
      <pc:sldChg chg="addSp delSp modSp add mod">
        <pc:chgData name="Stephanie Bain" userId="ad76599c-443c-4794-8576-b442c1197dc1" providerId="ADAL" clId="{CEAA79E6-8947-45E2-88BC-ACDC10218D4D}" dt="2021-01-05T15:17:11.157" v="2802" actId="20577"/>
        <pc:sldMkLst>
          <pc:docMk/>
          <pc:sldMk cId="960745719" sldId="481"/>
        </pc:sldMkLst>
        <pc:spChg chg="add del mod">
          <ac:chgData name="Stephanie Bain" userId="ad76599c-443c-4794-8576-b442c1197dc1" providerId="ADAL" clId="{CEAA79E6-8947-45E2-88BC-ACDC10218D4D}" dt="2021-01-04T21:20:35.500" v="1250"/>
          <ac:spMkLst>
            <pc:docMk/>
            <pc:sldMk cId="960745719" sldId="481"/>
            <ac:spMk id="5" creationId="{2440F574-7543-4577-9DE6-24AE41C4E79B}"/>
          </ac:spMkLst>
        </pc:spChg>
        <pc:spChg chg="add del">
          <ac:chgData name="Stephanie Bain" userId="ad76599c-443c-4794-8576-b442c1197dc1" providerId="ADAL" clId="{CEAA79E6-8947-45E2-88BC-ACDC10218D4D}" dt="2021-01-04T21:19:36.512" v="1239" actId="22"/>
          <ac:spMkLst>
            <pc:docMk/>
            <pc:sldMk cId="960745719" sldId="481"/>
            <ac:spMk id="7" creationId="{9316A12F-2DDC-41D8-928D-8DCEEA25C791}"/>
          </ac:spMkLst>
        </pc:spChg>
        <pc:spChg chg="add mod">
          <ac:chgData name="Stephanie Bain" userId="ad76599c-443c-4794-8576-b442c1197dc1" providerId="ADAL" clId="{CEAA79E6-8947-45E2-88BC-ACDC10218D4D}" dt="2021-01-05T15:17:11.157" v="2802" actId="20577"/>
          <ac:spMkLst>
            <pc:docMk/>
            <pc:sldMk cId="960745719" sldId="481"/>
            <ac:spMk id="8" creationId="{50E39077-CC9E-4681-9612-05756FCAEF55}"/>
          </ac:spMkLst>
        </pc:spChg>
        <pc:picChg chg="mod">
          <ac:chgData name="Stephanie Bain" userId="ad76599c-443c-4794-8576-b442c1197dc1" providerId="ADAL" clId="{CEAA79E6-8947-45E2-88BC-ACDC10218D4D}" dt="2021-01-04T21:06:04.185" v="715" actId="14100"/>
          <ac:picMkLst>
            <pc:docMk/>
            <pc:sldMk cId="960745719" sldId="481"/>
            <ac:picMk id="2" creationId="{AEEAC011-D7B4-4899-AD1C-AEFE352D7ECF}"/>
          </ac:picMkLst>
        </pc:picChg>
        <pc:picChg chg="del">
          <ac:chgData name="Stephanie Bain" userId="ad76599c-443c-4794-8576-b442c1197dc1" providerId="ADAL" clId="{CEAA79E6-8947-45E2-88BC-ACDC10218D4D}" dt="2021-01-04T21:01:44.223" v="512" actId="478"/>
          <ac:picMkLst>
            <pc:docMk/>
            <pc:sldMk cId="960745719" sldId="481"/>
            <ac:picMk id="3" creationId="{B3A1F38B-2991-4CFB-8B0B-C12813B70DFF}"/>
          </ac:picMkLst>
        </pc:picChg>
        <pc:picChg chg="add mod modCrop">
          <ac:chgData name="Stephanie Bain" userId="ad76599c-443c-4794-8576-b442c1197dc1" providerId="ADAL" clId="{CEAA79E6-8947-45E2-88BC-ACDC10218D4D}" dt="2021-01-04T21:06:13.862" v="719" actId="14100"/>
          <ac:picMkLst>
            <pc:docMk/>
            <pc:sldMk cId="960745719" sldId="481"/>
            <ac:picMk id="4" creationId="{93C54D60-9818-4700-A02E-A6295EC00795}"/>
          </ac:picMkLst>
        </pc:picChg>
      </pc:sldChg>
      <pc:sldChg chg="addSp delSp modSp add mod">
        <pc:chgData name="Stephanie Bain" userId="ad76599c-443c-4794-8576-b442c1197dc1" providerId="ADAL" clId="{CEAA79E6-8947-45E2-88BC-ACDC10218D4D}" dt="2021-01-05T15:56:05.687" v="2883" actId="113"/>
        <pc:sldMkLst>
          <pc:docMk/>
          <pc:sldMk cId="2645856474" sldId="482"/>
        </pc:sldMkLst>
        <pc:spChg chg="del mod">
          <ac:chgData name="Stephanie Bain" userId="ad76599c-443c-4794-8576-b442c1197dc1" providerId="ADAL" clId="{CEAA79E6-8947-45E2-88BC-ACDC10218D4D}" dt="2021-01-04T21:24:36.698" v="1491"/>
          <ac:spMkLst>
            <pc:docMk/>
            <pc:sldMk cId="2645856474" sldId="482"/>
            <ac:spMk id="5" creationId="{2440F574-7543-4577-9DE6-24AE41C4E79B}"/>
          </ac:spMkLst>
        </pc:spChg>
        <pc:spChg chg="add mod">
          <ac:chgData name="Stephanie Bain" userId="ad76599c-443c-4794-8576-b442c1197dc1" providerId="ADAL" clId="{CEAA79E6-8947-45E2-88BC-ACDC10218D4D}" dt="2021-01-05T15:56:05.687" v="2883" actId="113"/>
          <ac:spMkLst>
            <pc:docMk/>
            <pc:sldMk cId="2645856474" sldId="482"/>
            <ac:spMk id="6" creationId="{BFDA3C62-C916-4B97-A1AA-972CB56C9BFD}"/>
          </ac:spMkLst>
        </pc:spChg>
        <pc:picChg chg="mod">
          <ac:chgData name="Stephanie Bain" userId="ad76599c-443c-4794-8576-b442c1197dc1" providerId="ADAL" clId="{CEAA79E6-8947-45E2-88BC-ACDC10218D4D}" dt="2021-01-05T15:19:46.563" v="2805" actId="1076"/>
          <ac:picMkLst>
            <pc:docMk/>
            <pc:sldMk cId="2645856474" sldId="482"/>
            <ac:picMk id="2" creationId="{AEEAC011-D7B4-4899-AD1C-AEFE352D7ECF}"/>
          </ac:picMkLst>
        </pc:picChg>
        <pc:picChg chg="add mod modCrop">
          <ac:chgData name="Stephanie Bain" userId="ad76599c-443c-4794-8576-b442c1197dc1" providerId="ADAL" clId="{CEAA79E6-8947-45E2-88BC-ACDC10218D4D}" dt="2021-01-05T15:20:21.458" v="2810" actId="1076"/>
          <ac:picMkLst>
            <pc:docMk/>
            <pc:sldMk cId="2645856474" sldId="482"/>
            <ac:picMk id="3" creationId="{F55F7D11-B79D-47F5-ADA4-AD952313AD2C}"/>
          </ac:picMkLst>
        </pc:picChg>
        <pc:picChg chg="del">
          <ac:chgData name="Stephanie Bain" userId="ad76599c-443c-4794-8576-b442c1197dc1" providerId="ADAL" clId="{CEAA79E6-8947-45E2-88BC-ACDC10218D4D}" dt="2021-01-04T21:18:28" v="1225" actId="478"/>
          <ac:picMkLst>
            <pc:docMk/>
            <pc:sldMk cId="2645856474" sldId="482"/>
            <ac:picMk id="4" creationId="{93C54D60-9818-4700-A02E-A6295EC00795}"/>
          </ac:picMkLst>
        </pc:picChg>
        <pc:picChg chg="add del mod">
          <ac:chgData name="Stephanie Bain" userId="ad76599c-443c-4794-8576-b442c1197dc1" providerId="ADAL" clId="{CEAA79E6-8947-45E2-88BC-ACDC10218D4D}" dt="2021-01-05T15:20:16.883" v="2809" actId="478"/>
          <ac:picMkLst>
            <pc:docMk/>
            <pc:sldMk cId="2645856474" sldId="482"/>
            <ac:picMk id="5" creationId="{082AC305-B3BE-4B73-B551-DC11758A6F44}"/>
          </ac:picMkLst>
        </pc:picChg>
      </pc:sldChg>
      <pc:sldChg chg="addSp delSp modSp add mod">
        <pc:chgData name="Stephanie Bain" userId="ad76599c-443c-4794-8576-b442c1197dc1" providerId="ADAL" clId="{CEAA79E6-8947-45E2-88BC-ACDC10218D4D}" dt="2021-01-05T15:55:54.492" v="2882" actId="113"/>
        <pc:sldMkLst>
          <pc:docMk/>
          <pc:sldMk cId="2071777846" sldId="483"/>
        </pc:sldMkLst>
        <pc:spChg chg="del">
          <ac:chgData name="Stephanie Bain" userId="ad76599c-443c-4794-8576-b442c1197dc1" providerId="ADAL" clId="{CEAA79E6-8947-45E2-88BC-ACDC10218D4D}" dt="2021-01-04T21:24:51.631" v="1492" actId="478"/>
          <ac:spMkLst>
            <pc:docMk/>
            <pc:sldMk cId="2071777846" sldId="483"/>
            <ac:spMk id="5" creationId="{2440F574-7543-4577-9DE6-24AE41C4E79B}"/>
          </ac:spMkLst>
        </pc:spChg>
        <pc:spChg chg="add mod ord">
          <ac:chgData name="Stephanie Bain" userId="ad76599c-443c-4794-8576-b442c1197dc1" providerId="ADAL" clId="{CEAA79E6-8947-45E2-88BC-ACDC10218D4D}" dt="2021-01-05T15:55:54.492" v="2882" actId="113"/>
          <ac:spMkLst>
            <pc:docMk/>
            <pc:sldMk cId="2071777846" sldId="483"/>
            <ac:spMk id="7" creationId="{EFBC2DAF-4479-4AD5-B1A8-D30901DBCE5B}"/>
          </ac:spMkLst>
        </pc:spChg>
        <pc:spChg chg="add mod">
          <ac:chgData name="Stephanie Bain" userId="ad76599c-443c-4794-8576-b442c1197dc1" providerId="ADAL" clId="{CEAA79E6-8947-45E2-88BC-ACDC10218D4D}" dt="2021-01-05T15:21:05.891" v="2821" actId="1076"/>
          <ac:spMkLst>
            <pc:docMk/>
            <pc:sldMk cId="2071777846" sldId="483"/>
            <ac:spMk id="8" creationId="{F009EF62-038A-44BD-8A8E-6F3CF85AD05D}"/>
          </ac:spMkLst>
        </pc:spChg>
        <pc:spChg chg="add mod">
          <ac:chgData name="Stephanie Bain" userId="ad76599c-443c-4794-8576-b442c1197dc1" providerId="ADAL" clId="{CEAA79E6-8947-45E2-88BC-ACDC10218D4D}" dt="2021-01-05T15:21:26.652" v="2825" actId="1076"/>
          <ac:spMkLst>
            <pc:docMk/>
            <pc:sldMk cId="2071777846" sldId="483"/>
            <ac:spMk id="12" creationId="{6551DC1F-62AF-4245-B9C2-791B16E71468}"/>
          </ac:spMkLst>
        </pc:spChg>
        <pc:picChg chg="del">
          <ac:chgData name="Stephanie Bain" userId="ad76599c-443c-4794-8576-b442c1197dc1" providerId="ADAL" clId="{CEAA79E6-8947-45E2-88BC-ACDC10218D4D}" dt="2021-01-04T21:10:37.070" v="1207" actId="478"/>
          <ac:picMkLst>
            <pc:docMk/>
            <pc:sldMk cId="2071777846" sldId="483"/>
            <ac:picMk id="3" creationId="{F55F7D11-B79D-47F5-ADA4-AD952313AD2C}"/>
          </ac:picMkLst>
        </pc:picChg>
        <pc:picChg chg="del">
          <ac:chgData name="Stephanie Bain" userId="ad76599c-443c-4794-8576-b442c1197dc1" providerId="ADAL" clId="{CEAA79E6-8947-45E2-88BC-ACDC10218D4D}" dt="2021-01-04T21:26:08.546" v="1597" actId="478"/>
          <ac:picMkLst>
            <pc:docMk/>
            <pc:sldMk cId="2071777846" sldId="483"/>
            <ac:picMk id="4" creationId="{93C54D60-9818-4700-A02E-A6295EC00795}"/>
          </ac:picMkLst>
        </pc:picChg>
        <pc:picChg chg="add mod modCrop">
          <ac:chgData name="Stephanie Bain" userId="ad76599c-443c-4794-8576-b442c1197dc1" providerId="ADAL" clId="{CEAA79E6-8947-45E2-88BC-ACDC10218D4D}" dt="2021-01-05T15:21:02.734" v="2820" actId="1076"/>
          <ac:picMkLst>
            <pc:docMk/>
            <pc:sldMk cId="2071777846" sldId="483"/>
            <ac:picMk id="6" creationId="{1EC37858-2771-46E7-9818-6CE565212DB9}"/>
          </ac:picMkLst>
        </pc:picChg>
        <pc:picChg chg="add mod">
          <ac:chgData name="Stephanie Bain" userId="ad76599c-443c-4794-8576-b442c1197dc1" providerId="ADAL" clId="{CEAA79E6-8947-45E2-88BC-ACDC10218D4D}" dt="2021-01-05T15:20:36.067" v="2813"/>
          <ac:picMkLst>
            <pc:docMk/>
            <pc:sldMk cId="2071777846" sldId="483"/>
            <ac:picMk id="9" creationId="{089A555E-D235-40F9-8DC1-F49AC9C0CE3D}"/>
          </ac:picMkLst>
        </pc:picChg>
        <pc:picChg chg="add del mod">
          <ac:chgData name="Stephanie Bain" userId="ad76599c-443c-4794-8576-b442c1197dc1" providerId="ADAL" clId="{CEAA79E6-8947-45E2-88BC-ACDC10218D4D}" dt="2021-01-05T15:20:41.648" v="2815" actId="478"/>
          <ac:picMkLst>
            <pc:docMk/>
            <pc:sldMk cId="2071777846" sldId="483"/>
            <ac:picMk id="10" creationId="{9774035F-F076-4BA9-9D7C-9B3273AC0F53}"/>
          </ac:picMkLst>
        </pc:picChg>
        <pc:picChg chg="add mod">
          <ac:chgData name="Stephanie Bain" userId="ad76599c-443c-4794-8576-b442c1197dc1" providerId="ADAL" clId="{CEAA79E6-8947-45E2-88BC-ACDC10218D4D}" dt="2021-01-05T15:20:54.802" v="2818" actId="167"/>
          <ac:picMkLst>
            <pc:docMk/>
            <pc:sldMk cId="2071777846" sldId="483"/>
            <ac:picMk id="11" creationId="{AAF5035E-AB7F-4716-8B6D-F9FCAF341129}"/>
          </ac:picMkLst>
        </pc:picChg>
      </pc:sldChg>
      <pc:sldChg chg="addSp delSp modSp add mod">
        <pc:chgData name="Stephanie Bain" userId="ad76599c-443c-4794-8576-b442c1197dc1" providerId="ADAL" clId="{CEAA79E6-8947-45E2-88BC-ACDC10218D4D}" dt="2021-01-04T21:33:14.654" v="2029" actId="1076"/>
        <pc:sldMkLst>
          <pc:docMk/>
          <pc:sldMk cId="1252470494" sldId="484"/>
        </pc:sldMkLst>
        <pc:spChg chg="del mod">
          <ac:chgData name="Stephanie Bain" userId="ad76599c-443c-4794-8576-b442c1197dc1" providerId="ADAL" clId="{CEAA79E6-8947-45E2-88BC-ACDC10218D4D}" dt="2021-01-04T21:31:53.900" v="1871" actId="478"/>
          <ac:spMkLst>
            <pc:docMk/>
            <pc:sldMk cId="1252470494" sldId="484"/>
            <ac:spMk id="5" creationId="{2440F574-7543-4577-9DE6-24AE41C4E79B}"/>
          </ac:spMkLst>
        </pc:spChg>
        <pc:spChg chg="add mod">
          <ac:chgData name="Stephanie Bain" userId="ad76599c-443c-4794-8576-b442c1197dc1" providerId="ADAL" clId="{CEAA79E6-8947-45E2-88BC-ACDC10218D4D}" dt="2021-01-04T21:33:14.654" v="2029" actId="1076"/>
          <ac:spMkLst>
            <pc:docMk/>
            <pc:sldMk cId="1252470494" sldId="484"/>
            <ac:spMk id="7" creationId="{24FB2986-A1AE-4D0A-91B3-D0E2DF43FA87}"/>
          </ac:spMkLst>
        </pc:spChg>
        <pc:picChg chg="add mod modCrop">
          <ac:chgData name="Stephanie Bain" userId="ad76599c-443c-4794-8576-b442c1197dc1" providerId="ADAL" clId="{CEAA79E6-8947-45E2-88BC-ACDC10218D4D}" dt="2021-01-04T21:31:49.290" v="1869" actId="14100"/>
          <ac:picMkLst>
            <pc:docMk/>
            <pc:sldMk cId="1252470494" sldId="484"/>
            <ac:picMk id="3" creationId="{A4CCB760-F899-4DC5-9662-71DB96D5252F}"/>
          </ac:picMkLst>
        </pc:picChg>
        <pc:picChg chg="del">
          <ac:chgData name="Stephanie Bain" userId="ad76599c-443c-4794-8576-b442c1197dc1" providerId="ADAL" clId="{CEAA79E6-8947-45E2-88BC-ACDC10218D4D}" dt="2021-01-04T21:31:40.290" v="1866" actId="478"/>
          <ac:picMkLst>
            <pc:docMk/>
            <pc:sldMk cId="1252470494" sldId="484"/>
            <ac:picMk id="4" creationId="{93C54D60-9818-4700-A02E-A6295EC00795}"/>
          </ac:picMkLst>
        </pc:picChg>
        <pc:picChg chg="del">
          <ac:chgData name="Stephanie Bain" userId="ad76599c-443c-4794-8576-b442c1197dc1" providerId="ADAL" clId="{CEAA79E6-8947-45E2-88BC-ACDC10218D4D}" dt="2021-01-04T21:11:07.647" v="1210" actId="478"/>
          <ac:picMkLst>
            <pc:docMk/>
            <pc:sldMk cId="1252470494" sldId="484"/>
            <ac:picMk id="6" creationId="{1EC37858-2771-46E7-9818-6CE565212DB9}"/>
          </ac:picMkLst>
        </pc:picChg>
      </pc:sldChg>
      <pc:sldChg chg="addSp delSp modSp add mod">
        <pc:chgData name="Stephanie Bain" userId="ad76599c-443c-4794-8576-b442c1197dc1" providerId="ADAL" clId="{CEAA79E6-8947-45E2-88BC-ACDC10218D4D}" dt="2021-01-05T15:55:38.620" v="2880" actId="113"/>
        <pc:sldMkLst>
          <pc:docMk/>
          <pc:sldMk cId="645932649" sldId="485"/>
        </pc:sldMkLst>
        <pc:spChg chg="del mod">
          <ac:chgData name="Stephanie Bain" userId="ad76599c-443c-4794-8576-b442c1197dc1" providerId="ADAL" clId="{CEAA79E6-8947-45E2-88BC-ACDC10218D4D}" dt="2021-01-04T21:33:44.048" v="2037" actId="478"/>
          <ac:spMkLst>
            <pc:docMk/>
            <pc:sldMk cId="645932649" sldId="485"/>
            <ac:spMk id="5" creationId="{2440F574-7543-4577-9DE6-24AE41C4E79B}"/>
          </ac:spMkLst>
        </pc:spChg>
        <pc:spChg chg="add mod">
          <ac:chgData name="Stephanie Bain" userId="ad76599c-443c-4794-8576-b442c1197dc1" providerId="ADAL" clId="{CEAA79E6-8947-45E2-88BC-ACDC10218D4D}" dt="2021-01-05T15:55:38.620" v="2880" actId="113"/>
          <ac:spMkLst>
            <pc:docMk/>
            <pc:sldMk cId="645932649" sldId="485"/>
            <ac:spMk id="7" creationId="{0A2734C5-8487-4325-B703-B8D4D51AC3A6}"/>
          </ac:spMkLst>
        </pc:spChg>
        <pc:picChg chg="del">
          <ac:chgData name="Stephanie Bain" userId="ad76599c-443c-4794-8576-b442c1197dc1" providerId="ADAL" clId="{CEAA79E6-8947-45E2-88BC-ACDC10218D4D}" dt="2021-01-04T21:12:34.349" v="1213" actId="478"/>
          <ac:picMkLst>
            <pc:docMk/>
            <pc:sldMk cId="645932649" sldId="485"/>
            <ac:picMk id="3" creationId="{A4CCB760-F899-4DC5-9662-71DB96D5252F}"/>
          </ac:picMkLst>
        </pc:picChg>
        <pc:picChg chg="del">
          <ac:chgData name="Stephanie Bain" userId="ad76599c-443c-4794-8576-b442c1197dc1" providerId="ADAL" clId="{CEAA79E6-8947-45E2-88BC-ACDC10218D4D}" dt="2021-01-04T21:33:34.637" v="2032" actId="478"/>
          <ac:picMkLst>
            <pc:docMk/>
            <pc:sldMk cId="645932649" sldId="485"/>
            <ac:picMk id="4" creationId="{93C54D60-9818-4700-A02E-A6295EC00795}"/>
          </ac:picMkLst>
        </pc:picChg>
        <pc:picChg chg="add mod modCrop">
          <ac:chgData name="Stephanie Bain" userId="ad76599c-443c-4794-8576-b442c1197dc1" providerId="ADAL" clId="{CEAA79E6-8947-45E2-88BC-ACDC10218D4D}" dt="2021-01-04T21:33:55.931" v="2041" actId="14100"/>
          <ac:picMkLst>
            <pc:docMk/>
            <pc:sldMk cId="645932649" sldId="485"/>
            <ac:picMk id="6" creationId="{7A1A4B80-6900-4DB1-A68B-04F53F24597A}"/>
          </ac:picMkLst>
        </pc:picChg>
      </pc:sldChg>
      <pc:sldChg chg="addSp delSp modSp add mod">
        <pc:chgData name="Stephanie Bain" userId="ad76599c-443c-4794-8576-b442c1197dc1" providerId="ADAL" clId="{CEAA79E6-8947-45E2-88BC-ACDC10218D4D}" dt="2021-01-05T15:55:23.561" v="2878"/>
        <pc:sldMkLst>
          <pc:docMk/>
          <pc:sldMk cId="375980550" sldId="486"/>
        </pc:sldMkLst>
        <pc:spChg chg="del">
          <ac:chgData name="Stephanie Bain" userId="ad76599c-443c-4794-8576-b442c1197dc1" providerId="ADAL" clId="{CEAA79E6-8947-45E2-88BC-ACDC10218D4D}" dt="2021-01-04T21:35:48.109" v="2289" actId="478"/>
          <ac:spMkLst>
            <pc:docMk/>
            <pc:sldMk cId="375980550" sldId="486"/>
            <ac:spMk id="5" creationId="{2440F574-7543-4577-9DE6-24AE41C4E79B}"/>
          </ac:spMkLst>
        </pc:spChg>
        <pc:spChg chg="add mod">
          <ac:chgData name="Stephanie Bain" userId="ad76599c-443c-4794-8576-b442c1197dc1" providerId="ADAL" clId="{CEAA79E6-8947-45E2-88BC-ACDC10218D4D}" dt="2021-01-05T15:55:23.561" v="2878"/>
          <ac:spMkLst>
            <pc:docMk/>
            <pc:sldMk cId="375980550" sldId="486"/>
            <ac:spMk id="7" creationId="{811D9D19-E1E1-49DA-8E53-66C456CDE38D}"/>
          </ac:spMkLst>
        </pc:spChg>
        <pc:picChg chg="add del mod modCrop">
          <ac:chgData name="Stephanie Bain" userId="ad76599c-443c-4794-8576-b442c1197dc1" providerId="ADAL" clId="{CEAA79E6-8947-45E2-88BC-ACDC10218D4D}" dt="2021-01-04T21:38:47.797" v="2522" actId="478"/>
          <ac:picMkLst>
            <pc:docMk/>
            <pc:sldMk cId="375980550" sldId="486"/>
            <ac:picMk id="3" creationId="{2EF1B42D-2815-4AA6-B250-1C617D3DFBFA}"/>
          </ac:picMkLst>
        </pc:picChg>
        <pc:picChg chg="del">
          <ac:chgData name="Stephanie Bain" userId="ad76599c-443c-4794-8576-b442c1197dc1" providerId="ADAL" clId="{CEAA79E6-8947-45E2-88BC-ACDC10218D4D}" dt="2021-01-04T21:35:44.972" v="2288" actId="478"/>
          <ac:picMkLst>
            <pc:docMk/>
            <pc:sldMk cId="375980550" sldId="486"/>
            <ac:picMk id="4" creationId="{93C54D60-9818-4700-A02E-A6295EC00795}"/>
          </ac:picMkLst>
        </pc:picChg>
        <pc:picChg chg="del">
          <ac:chgData name="Stephanie Bain" userId="ad76599c-443c-4794-8576-b442c1197dc1" providerId="ADAL" clId="{CEAA79E6-8947-45E2-88BC-ACDC10218D4D}" dt="2021-01-04T21:13:11.156" v="1216" actId="478"/>
          <ac:picMkLst>
            <pc:docMk/>
            <pc:sldMk cId="375980550" sldId="486"/>
            <ac:picMk id="6" creationId="{7A1A4B80-6900-4DB1-A68B-04F53F24597A}"/>
          </ac:picMkLst>
        </pc:picChg>
        <pc:picChg chg="add mod">
          <ac:chgData name="Stephanie Bain" userId="ad76599c-443c-4794-8576-b442c1197dc1" providerId="ADAL" clId="{CEAA79E6-8947-45E2-88BC-ACDC10218D4D}" dt="2021-01-04T21:38:59.718" v="2527" actId="14100"/>
          <ac:picMkLst>
            <pc:docMk/>
            <pc:sldMk cId="375980550" sldId="486"/>
            <ac:picMk id="8" creationId="{3DBC62F1-12DE-406A-B32B-743496DD24AC}"/>
          </ac:picMkLst>
        </pc:picChg>
      </pc:sldChg>
      <pc:sldChg chg="addSp delSp modSp add del mod">
        <pc:chgData name="Stephanie Bain" userId="ad76599c-443c-4794-8576-b442c1197dc1" providerId="ADAL" clId="{CEAA79E6-8947-45E2-88BC-ACDC10218D4D}" dt="2021-01-04T21:39:53.184" v="2633" actId="2696"/>
        <pc:sldMkLst>
          <pc:docMk/>
          <pc:sldMk cId="463335500" sldId="487"/>
        </pc:sldMkLst>
        <pc:picChg chg="del">
          <ac:chgData name="Stephanie Bain" userId="ad76599c-443c-4794-8576-b442c1197dc1" providerId="ADAL" clId="{CEAA79E6-8947-45E2-88BC-ACDC10218D4D}" dt="2021-01-04T21:13:43.385" v="1219" actId="478"/>
          <ac:picMkLst>
            <pc:docMk/>
            <pc:sldMk cId="463335500" sldId="487"/>
            <ac:picMk id="3" creationId="{2EF1B42D-2815-4AA6-B250-1C617D3DFBFA}"/>
          </ac:picMkLst>
        </pc:picChg>
        <pc:picChg chg="add mod modCrop">
          <ac:chgData name="Stephanie Bain" userId="ad76599c-443c-4794-8576-b442c1197dc1" providerId="ADAL" clId="{CEAA79E6-8947-45E2-88BC-ACDC10218D4D}" dt="2021-01-04T21:38:27.432" v="2521" actId="732"/>
          <ac:picMkLst>
            <pc:docMk/>
            <pc:sldMk cId="463335500" sldId="487"/>
            <ac:picMk id="6" creationId="{6337DDE0-6106-4DB0-99E7-CDDB45ECF937}"/>
          </ac:picMkLst>
        </pc:picChg>
      </pc:sldChg>
      <pc:sldChg chg="addSp delSp modSp new mod ord">
        <pc:chgData name="Stephanie Bain" userId="ad76599c-443c-4794-8576-b442c1197dc1" providerId="ADAL" clId="{CEAA79E6-8947-45E2-88BC-ACDC10218D4D}" dt="2021-01-07T21:15:18.577" v="3280" actId="33524"/>
        <pc:sldMkLst>
          <pc:docMk/>
          <pc:sldMk cId="1104115605" sldId="487"/>
        </pc:sldMkLst>
        <pc:spChg chg="add del mod">
          <ac:chgData name="Stephanie Bain" userId="ad76599c-443c-4794-8576-b442c1197dc1" providerId="ADAL" clId="{CEAA79E6-8947-45E2-88BC-ACDC10218D4D}" dt="2021-01-07T21:12:26.387" v="3145"/>
          <ac:spMkLst>
            <pc:docMk/>
            <pc:sldMk cId="1104115605" sldId="487"/>
            <ac:spMk id="2" creationId="{E956EEDD-6203-450B-9C0F-568F129299B5}"/>
          </ac:spMkLst>
        </pc:spChg>
        <pc:spChg chg="add mod">
          <ac:chgData name="Stephanie Bain" userId="ad76599c-443c-4794-8576-b442c1197dc1" providerId="ADAL" clId="{CEAA79E6-8947-45E2-88BC-ACDC10218D4D}" dt="2021-01-07T21:15:18.577" v="3280" actId="33524"/>
          <ac:spMkLst>
            <pc:docMk/>
            <pc:sldMk cId="1104115605" sldId="487"/>
            <ac:spMk id="5" creationId="{AF05EB35-5DD7-4A43-BE53-40966A6FBF57}"/>
          </ac:spMkLst>
        </pc:spChg>
        <pc:spChg chg="add mod">
          <ac:chgData name="Stephanie Bain" userId="ad76599c-443c-4794-8576-b442c1197dc1" providerId="ADAL" clId="{CEAA79E6-8947-45E2-88BC-ACDC10218D4D}" dt="2021-01-07T21:13:55.430" v="3274" actId="1076"/>
          <ac:spMkLst>
            <pc:docMk/>
            <pc:sldMk cId="1104115605" sldId="487"/>
            <ac:spMk id="6" creationId="{D8FBE5BA-F64A-4B51-980D-832A81142F9C}"/>
          </ac:spMkLst>
        </pc:spChg>
        <pc:spChg chg="add mod">
          <ac:chgData name="Stephanie Bain" userId="ad76599c-443c-4794-8576-b442c1197dc1" providerId="ADAL" clId="{CEAA79E6-8947-45E2-88BC-ACDC10218D4D}" dt="2021-01-07T21:14:28.268" v="3279" actId="1076"/>
          <ac:spMkLst>
            <pc:docMk/>
            <pc:sldMk cId="1104115605" sldId="487"/>
            <ac:spMk id="7" creationId="{DF61A10B-ED87-4F56-89EB-568DBFCA1FB1}"/>
          </ac:spMkLst>
        </pc:spChg>
        <pc:picChg chg="add mod">
          <ac:chgData name="Stephanie Bain" userId="ad76599c-443c-4794-8576-b442c1197dc1" providerId="ADAL" clId="{CEAA79E6-8947-45E2-88BC-ACDC10218D4D}" dt="2021-01-07T21:14:06.957" v="3277" actId="688"/>
          <ac:picMkLst>
            <pc:docMk/>
            <pc:sldMk cId="1104115605" sldId="487"/>
            <ac:picMk id="3" creationId="{8270DA83-F2B2-4A75-A8D0-07235A0D13C3}"/>
          </ac:picMkLst>
        </pc:picChg>
        <pc:picChg chg="add mod ord">
          <ac:chgData name="Stephanie Bain" userId="ad76599c-443c-4794-8576-b442c1197dc1" providerId="ADAL" clId="{CEAA79E6-8947-45E2-88BC-ACDC10218D4D}" dt="2021-01-07T21:12:43.045" v="3148" actId="167"/>
          <ac:picMkLst>
            <pc:docMk/>
            <pc:sldMk cId="1104115605" sldId="487"/>
            <ac:picMk id="4" creationId="{D1DADDA9-7E4B-4C8D-B31E-1F888288C75D}"/>
          </ac:picMkLst>
        </pc:picChg>
      </pc:sldChg>
      <pc:sldChg chg="addSp modSp new mod">
        <pc:chgData name="Stephanie Bain" userId="ad76599c-443c-4794-8576-b442c1197dc1" providerId="ADAL" clId="{CEAA79E6-8947-45E2-88BC-ACDC10218D4D}" dt="2021-01-07T21:07:13.315" v="3082" actId="1076"/>
        <pc:sldMkLst>
          <pc:docMk/>
          <pc:sldMk cId="1185950979" sldId="488"/>
        </pc:sldMkLst>
        <pc:spChg chg="add mod">
          <ac:chgData name="Stephanie Bain" userId="ad76599c-443c-4794-8576-b442c1197dc1" providerId="ADAL" clId="{CEAA79E6-8947-45E2-88BC-ACDC10218D4D}" dt="2021-01-07T21:06:12.526" v="3071" actId="1076"/>
          <ac:spMkLst>
            <pc:docMk/>
            <pc:sldMk cId="1185950979" sldId="488"/>
            <ac:spMk id="3" creationId="{87CFE684-BC11-45AF-AED4-9F6830F140AE}"/>
          </ac:spMkLst>
        </pc:spChg>
        <pc:spChg chg="add mod">
          <ac:chgData name="Stephanie Bain" userId="ad76599c-443c-4794-8576-b442c1197dc1" providerId="ADAL" clId="{CEAA79E6-8947-45E2-88BC-ACDC10218D4D}" dt="2021-01-07T21:07:13.315" v="3082" actId="1076"/>
          <ac:spMkLst>
            <pc:docMk/>
            <pc:sldMk cId="1185950979" sldId="488"/>
            <ac:spMk id="4" creationId="{2A2814CC-CBB0-4E2F-AC2F-4306DFB46AFE}"/>
          </ac:spMkLst>
        </pc:spChg>
        <pc:picChg chg="add mod">
          <ac:chgData name="Stephanie Bain" userId="ad76599c-443c-4794-8576-b442c1197dc1" providerId="ADAL" clId="{CEAA79E6-8947-45E2-88BC-ACDC10218D4D}" dt="2021-01-07T21:07:10.231" v="3081" actId="14100"/>
          <ac:picMkLst>
            <pc:docMk/>
            <pc:sldMk cId="1185950979" sldId="488"/>
            <ac:picMk id="2" creationId="{C035FDD4-51AF-44E9-8309-3AF5FEFD2D18}"/>
          </ac:picMkLst>
        </pc:picChg>
        <pc:picChg chg="add mod ord">
          <ac:chgData name="Stephanie Bain" userId="ad76599c-443c-4794-8576-b442c1197dc1" providerId="ADAL" clId="{CEAA79E6-8947-45E2-88BC-ACDC10218D4D}" dt="2021-01-07T21:06:58.893" v="3077" actId="167"/>
          <ac:picMkLst>
            <pc:docMk/>
            <pc:sldMk cId="1185950979" sldId="488"/>
            <ac:picMk id="5" creationId="{583495A0-64E9-4282-929F-018CB5839331}"/>
          </ac:picMkLst>
        </pc:picChg>
      </pc:sldChg>
      <pc:sldChg chg="addSp delSp modSp new mod ord">
        <pc:chgData name="Stephanie Bain" userId="ad76599c-443c-4794-8576-b442c1197dc1" providerId="ADAL" clId="{CEAA79E6-8947-45E2-88BC-ACDC10218D4D}" dt="2021-01-07T21:05:45.334" v="3019" actId="113"/>
        <pc:sldMkLst>
          <pc:docMk/>
          <pc:sldMk cId="830787162" sldId="489"/>
        </pc:sldMkLst>
        <pc:spChg chg="del">
          <ac:chgData name="Stephanie Bain" userId="ad76599c-443c-4794-8576-b442c1197dc1" providerId="ADAL" clId="{CEAA79E6-8947-45E2-88BC-ACDC10218D4D}" dt="2021-01-07T21:03:56.701" v="2892" actId="478"/>
          <ac:spMkLst>
            <pc:docMk/>
            <pc:sldMk cId="830787162" sldId="489"/>
            <ac:spMk id="2" creationId="{4CF7FBE3-D253-49D6-8EA4-535688AACD7D}"/>
          </ac:spMkLst>
        </pc:spChg>
        <pc:spChg chg="del mod">
          <ac:chgData name="Stephanie Bain" userId="ad76599c-443c-4794-8576-b442c1197dc1" providerId="ADAL" clId="{CEAA79E6-8947-45E2-88BC-ACDC10218D4D}" dt="2021-01-07T21:03:52.833" v="2890" actId="478"/>
          <ac:spMkLst>
            <pc:docMk/>
            <pc:sldMk cId="830787162" sldId="489"/>
            <ac:spMk id="3" creationId="{CE125317-B38E-446B-95E9-D70D9079C5BC}"/>
          </ac:spMkLst>
        </pc:spChg>
        <pc:spChg chg="add del mod">
          <ac:chgData name="Stephanie Bain" userId="ad76599c-443c-4794-8576-b442c1197dc1" providerId="ADAL" clId="{CEAA79E6-8947-45E2-88BC-ACDC10218D4D}" dt="2021-01-07T21:03:55.067" v="2891" actId="478"/>
          <ac:spMkLst>
            <pc:docMk/>
            <pc:sldMk cId="830787162" sldId="489"/>
            <ac:spMk id="6" creationId="{AC3C3F9C-EA07-40E8-A105-86D7FC100FD9}"/>
          </ac:spMkLst>
        </pc:spChg>
        <pc:spChg chg="add mod">
          <ac:chgData name="Stephanie Bain" userId="ad76599c-443c-4794-8576-b442c1197dc1" providerId="ADAL" clId="{CEAA79E6-8947-45E2-88BC-ACDC10218D4D}" dt="2021-01-07T21:05:45.334" v="3019" actId="113"/>
          <ac:spMkLst>
            <pc:docMk/>
            <pc:sldMk cId="830787162" sldId="489"/>
            <ac:spMk id="9" creationId="{F0D87B20-4B63-49CD-8587-5D04C0BFC179}"/>
          </ac:spMkLst>
        </pc:spChg>
        <pc:picChg chg="add mod">
          <ac:chgData name="Stephanie Bain" userId="ad76599c-443c-4794-8576-b442c1197dc1" providerId="ADAL" clId="{CEAA79E6-8947-45E2-88BC-ACDC10218D4D}" dt="2021-01-07T21:04:33.976" v="2902" actId="1076"/>
          <ac:picMkLst>
            <pc:docMk/>
            <pc:sldMk cId="830787162" sldId="489"/>
            <ac:picMk id="4" creationId="{A15A5BF3-225B-413B-9932-CB52DA00DE83}"/>
          </ac:picMkLst>
        </pc:picChg>
        <pc:picChg chg="add del mod">
          <ac:chgData name="Stephanie Bain" userId="ad76599c-443c-4794-8576-b442c1197dc1" providerId="ADAL" clId="{CEAA79E6-8947-45E2-88BC-ACDC10218D4D}" dt="2021-01-07T21:04:03.268" v="2895" actId="478"/>
          <ac:picMkLst>
            <pc:docMk/>
            <pc:sldMk cId="830787162" sldId="489"/>
            <ac:picMk id="7" creationId="{941556F2-A52B-4714-BF35-DA1C6241E334}"/>
          </ac:picMkLst>
        </pc:picChg>
        <pc:picChg chg="add mod">
          <ac:chgData name="Stephanie Bain" userId="ad76599c-443c-4794-8576-b442c1197dc1" providerId="ADAL" clId="{CEAA79E6-8947-45E2-88BC-ACDC10218D4D}" dt="2021-01-07T21:04:37.729" v="2904" actId="1076"/>
          <ac:picMkLst>
            <pc:docMk/>
            <pc:sldMk cId="830787162" sldId="489"/>
            <ac:picMk id="8" creationId="{A82F3AE0-8F92-4CEE-8DDF-F10BFA2883B6}"/>
          </ac:picMkLst>
        </pc:picChg>
      </pc:sldChg>
      <pc:sldChg chg="addSp modSp new mod">
        <pc:chgData name="Stephanie Bain" userId="ad76599c-443c-4794-8576-b442c1197dc1" providerId="ADAL" clId="{CEAA79E6-8947-45E2-88BC-ACDC10218D4D}" dt="2021-01-07T21:09:36.600" v="3136" actId="1076"/>
        <pc:sldMkLst>
          <pc:docMk/>
          <pc:sldMk cId="1927970203" sldId="490"/>
        </pc:sldMkLst>
        <pc:spChg chg="add mod">
          <ac:chgData name="Stephanie Bain" userId="ad76599c-443c-4794-8576-b442c1197dc1" providerId="ADAL" clId="{CEAA79E6-8947-45E2-88BC-ACDC10218D4D}" dt="2021-01-07T21:09:17.330" v="3133" actId="20577"/>
          <ac:spMkLst>
            <pc:docMk/>
            <pc:sldMk cId="1927970203" sldId="490"/>
            <ac:spMk id="4" creationId="{EF3065B9-E452-43DB-A108-4DE61AEC66FC}"/>
          </ac:spMkLst>
        </pc:spChg>
        <pc:spChg chg="add mod">
          <ac:chgData name="Stephanie Bain" userId="ad76599c-443c-4794-8576-b442c1197dc1" providerId="ADAL" clId="{CEAA79E6-8947-45E2-88BC-ACDC10218D4D}" dt="2021-01-07T21:09:36.600" v="3136" actId="1076"/>
          <ac:spMkLst>
            <pc:docMk/>
            <pc:sldMk cId="1927970203" sldId="490"/>
            <ac:spMk id="5" creationId="{6A318B8E-1ADE-4001-A720-714A1B631454}"/>
          </ac:spMkLst>
        </pc:spChg>
        <pc:picChg chg="add mod modCrop">
          <ac:chgData name="Stephanie Bain" userId="ad76599c-443c-4794-8576-b442c1197dc1" providerId="ADAL" clId="{CEAA79E6-8947-45E2-88BC-ACDC10218D4D}" dt="2021-01-07T21:08:59.326" v="3093" actId="14100"/>
          <ac:picMkLst>
            <pc:docMk/>
            <pc:sldMk cId="1927970203" sldId="490"/>
            <ac:picMk id="2" creationId="{872546BB-C6F5-48CB-AF98-7E50EAA30662}"/>
          </ac:picMkLst>
        </pc:picChg>
        <pc:picChg chg="add mod ord">
          <ac:chgData name="Stephanie Bain" userId="ad76599c-443c-4794-8576-b442c1197dc1" providerId="ADAL" clId="{CEAA79E6-8947-45E2-88BC-ACDC10218D4D}" dt="2021-01-07T21:08:48.351" v="3088" actId="167"/>
          <ac:picMkLst>
            <pc:docMk/>
            <pc:sldMk cId="1927970203" sldId="490"/>
            <ac:picMk id="3" creationId="{A3B66BB7-5753-4956-8C7C-508730C7294D}"/>
          </ac:picMkLst>
        </pc:picChg>
      </pc:sldChg>
      <pc:sldChg chg="add ord">
        <pc:chgData name="Stephanie Bain" userId="ad76599c-443c-4794-8576-b442c1197dc1" providerId="ADAL" clId="{CEAA79E6-8947-45E2-88BC-ACDC10218D4D}" dt="2021-01-07T21:16:14.810" v="3283"/>
        <pc:sldMkLst>
          <pc:docMk/>
          <pc:sldMk cId="1193367102" sldId="491"/>
        </pc:sldMkLst>
      </pc:sldChg>
      <pc:sldMasterChg chg="setBg modSldLayout">
        <pc:chgData name="Stephanie Bain" userId="ad76599c-443c-4794-8576-b442c1197dc1" providerId="ADAL" clId="{CEAA79E6-8947-45E2-88BC-ACDC10218D4D}" dt="2021-01-04T21:19:55.595" v="1242"/>
        <pc:sldMasterMkLst>
          <pc:docMk/>
          <pc:sldMasterMk cId="57679930" sldId="2147483648"/>
        </pc:sldMasterMkLst>
        <pc:sldLayoutChg chg="setBg">
          <pc:chgData name="Stephanie Bain" userId="ad76599c-443c-4794-8576-b442c1197dc1" providerId="ADAL" clId="{CEAA79E6-8947-45E2-88BC-ACDC10218D4D}" dt="2021-01-04T21:19:55.595" v="1242"/>
          <pc:sldLayoutMkLst>
            <pc:docMk/>
            <pc:sldMasterMk cId="57679930" sldId="2147483648"/>
            <pc:sldLayoutMk cId="4003812875" sldId="2147483649"/>
          </pc:sldLayoutMkLst>
        </pc:sldLayoutChg>
        <pc:sldLayoutChg chg="setBg">
          <pc:chgData name="Stephanie Bain" userId="ad76599c-443c-4794-8576-b442c1197dc1" providerId="ADAL" clId="{CEAA79E6-8947-45E2-88BC-ACDC10218D4D}" dt="2021-01-04T21:19:55.595" v="1242"/>
          <pc:sldLayoutMkLst>
            <pc:docMk/>
            <pc:sldMasterMk cId="57679930" sldId="2147483648"/>
            <pc:sldLayoutMk cId="3199287789" sldId="2147483650"/>
          </pc:sldLayoutMkLst>
        </pc:sldLayoutChg>
        <pc:sldLayoutChg chg="setBg">
          <pc:chgData name="Stephanie Bain" userId="ad76599c-443c-4794-8576-b442c1197dc1" providerId="ADAL" clId="{CEAA79E6-8947-45E2-88BC-ACDC10218D4D}" dt="2021-01-04T21:19:55.595" v="1242"/>
          <pc:sldLayoutMkLst>
            <pc:docMk/>
            <pc:sldMasterMk cId="57679930" sldId="2147483648"/>
            <pc:sldLayoutMk cId="13094883" sldId="2147483651"/>
          </pc:sldLayoutMkLst>
        </pc:sldLayoutChg>
        <pc:sldLayoutChg chg="setBg">
          <pc:chgData name="Stephanie Bain" userId="ad76599c-443c-4794-8576-b442c1197dc1" providerId="ADAL" clId="{CEAA79E6-8947-45E2-88BC-ACDC10218D4D}" dt="2021-01-04T21:19:55.595" v="1242"/>
          <pc:sldLayoutMkLst>
            <pc:docMk/>
            <pc:sldMasterMk cId="57679930" sldId="2147483648"/>
            <pc:sldLayoutMk cId="3278640130" sldId="2147483652"/>
          </pc:sldLayoutMkLst>
        </pc:sldLayoutChg>
        <pc:sldLayoutChg chg="setBg">
          <pc:chgData name="Stephanie Bain" userId="ad76599c-443c-4794-8576-b442c1197dc1" providerId="ADAL" clId="{CEAA79E6-8947-45E2-88BC-ACDC10218D4D}" dt="2021-01-04T21:19:55.595" v="1242"/>
          <pc:sldLayoutMkLst>
            <pc:docMk/>
            <pc:sldMasterMk cId="57679930" sldId="2147483648"/>
            <pc:sldLayoutMk cId="2082823647" sldId="2147483653"/>
          </pc:sldLayoutMkLst>
        </pc:sldLayoutChg>
        <pc:sldLayoutChg chg="setBg">
          <pc:chgData name="Stephanie Bain" userId="ad76599c-443c-4794-8576-b442c1197dc1" providerId="ADAL" clId="{CEAA79E6-8947-45E2-88BC-ACDC10218D4D}" dt="2021-01-04T21:19:55.595" v="1242"/>
          <pc:sldLayoutMkLst>
            <pc:docMk/>
            <pc:sldMasterMk cId="57679930" sldId="2147483648"/>
            <pc:sldLayoutMk cId="885920988" sldId="2147483654"/>
          </pc:sldLayoutMkLst>
        </pc:sldLayoutChg>
        <pc:sldLayoutChg chg="setBg">
          <pc:chgData name="Stephanie Bain" userId="ad76599c-443c-4794-8576-b442c1197dc1" providerId="ADAL" clId="{CEAA79E6-8947-45E2-88BC-ACDC10218D4D}" dt="2021-01-04T21:19:55.595" v="1242"/>
          <pc:sldLayoutMkLst>
            <pc:docMk/>
            <pc:sldMasterMk cId="57679930" sldId="2147483648"/>
            <pc:sldLayoutMk cId="473790585" sldId="2147483655"/>
          </pc:sldLayoutMkLst>
        </pc:sldLayoutChg>
        <pc:sldLayoutChg chg="setBg">
          <pc:chgData name="Stephanie Bain" userId="ad76599c-443c-4794-8576-b442c1197dc1" providerId="ADAL" clId="{CEAA79E6-8947-45E2-88BC-ACDC10218D4D}" dt="2021-01-04T21:19:55.595" v="1242"/>
          <pc:sldLayoutMkLst>
            <pc:docMk/>
            <pc:sldMasterMk cId="57679930" sldId="2147483648"/>
            <pc:sldLayoutMk cId="1557454510" sldId="2147483656"/>
          </pc:sldLayoutMkLst>
        </pc:sldLayoutChg>
        <pc:sldLayoutChg chg="setBg">
          <pc:chgData name="Stephanie Bain" userId="ad76599c-443c-4794-8576-b442c1197dc1" providerId="ADAL" clId="{CEAA79E6-8947-45E2-88BC-ACDC10218D4D}" dt="2021-01-04T21:19:55.595" v="1242"/>
          <pc:sldLayoutMkLst>
            <pc:docMk/>
            <pc:sldMasterMk cId="57679930" sldId="2147483648"/>
            <pc:sldLayoutMk cId="2962423185" sldId="2147483657"/>
          </pc:sldLayoutMkLst>
        </pc:sldLayoutChg>
        <pc:sldLayoutChg chg="setBg">
          <pc:chgData name="Stephanie Bain" userId="ad76599c-443c-4794-8576-b442c1197dc1" providerId="ADAL" clId="{CEAA79E6-8947-45E2-88BC-ACDC10218D4D}" dt="2021-01-04T21:19:55.595" v="1242"/>
          <pc:sldLayoutMkLst>
            <pc:docMk/>
            <pc:sldMasterMk cId="57679930" sldId="2147483648"/>
            <pc:sldLayoutMk cId="3298285734" sldId="2147483658"/>
          </pc:sldLayoutMkLst>
        </pc:sldLayoutChg>
        <pc:sldLayoutChg chg="setBg">
          <pc:chgData name="Stephanie Bain" userId="ad76599c-443c-4794-8576-b442c1197dc1" providerId="ADAL" clId="{CEAA79E6-8947-45E2-88BC-ACDC10218D4D}" dt="2021-01-04T21:19:55.595" v="1242"/>
          <pc:sldLayoutMkLst>
            <pc:docMk/>
            <pc:sldMasterMk cId="57679930" sldId="2147483648"/>
            <pc:sldLayoutMk cId="879468662" sldId="2147483659"/>
          </pc:sldLayoutMkLst>
        </pc:sldLayoutChg>
      </pc:sldMasterChg>
    </pc:docChg>
  </pc:docChgLst>
  <pc:docChgLst>
    <pc:chgData name="Jordan Leslie" userId="3aa95405-1f5a-4323-9a4c-98f9902ee00a" providerId="ADAL" clId="{C0C9FA79-2DD0-4AAC-B708-3BA361F7811D}"/>
    <pc:docChg chg="sldOrd">
      <pc:chgData name="Jordan Leslie" userId="3aa95405-1f5a-4323-9a4c-98f9902ee00a" providerId="ADAL" clId="{C0C9FA79-2DD0-4AAC-B708-3BA361F7811D}" dt="2021-01-03T14:43:42.143" v="0" actId="20578"/>
      <pc:docMkLst>
        <pc:docMk/>
      </pc:docMkLst>
      <pc:sldChg chg="ord">
        <pc:chgData name="Jordan Leslie" userId="3aa95405-1f5a-4323-9a4c-98f9902ee00a" providerId="ADAL" clId="{C0C9FA79-2DD0-4AAC-B708-3BA361F7811D}" dt="2021-01-03T14:43:42.143" v="0" actId="20578"/>
        <pc:sldMkLst>
          <pc:docMk/>
          <pc:sldMk cId="1304100373" sldId="470"/>
        </pc:sldMkLst>
      </pc:sldChg>
    </pc:docChg>
  </pc:docChgLst>
  <pc:docChgLst>
    <pc:chgData name="Stephanie Bain" userId="ad76599c-443c-4794-8576-b442c1197dc1" providerId="ADAL" clId="{639DA0F3-7CE9-444E-A715-A9F227F3152D}"/>
    <pc:docChg chg="undo custSel mod addSld delSld modSld sldOrd">
      <pc:chgData name="Stephanie Bain" userId="ad76599c-443c-4794-8576-b442c1197dc1" providerId="ADAL" clId="{639DA0F3-7CE9-444E-A715-A9F227F3152D}" dt="2021-01-02T23:11:26.170" v="1907"/>
      <pc:docMkLst>
        <pc:docMk/>
      </pc:docMkLst>
      <pc:sldChg chg="setBg">
        <pc:chgData name="Stephanie Bain" userId="ad76599c-443c-4794-8576-b442c1197dc1" providerId="ADAL" clId="{639DA0F3-7CE9-444E-A715-A9F227F3152D}" dt="2021-01-02T23:10:51.996" v="1904"/>
        <pc:sldMkLst>
          <pc:docMk/>
          <pc:sldMk cId="1137990542" sldId="348"/>
        </pc:sldMkLst>
      </pc:sldChg>
      <pc:sldChg chg="setBg">
        <pc:chgData name="Stephanie Bain" userId="ad76599c-443c-4794-8576-b442c1197dc1" providerId="ADAL" clId="{639DA0F3-7CE9-444E-A715-A9F227F3152D}" dt="2021-01-02T23:10:51.996" v="1904"/>
        <pc:sldMkLst>
          <pc:docMk/>
          <pc:sldMk cId="925241159" sldId="349"/>
        </pc:sldMkLst>
      </pc:sldChg>
      <pc:sldChg chg="setBg">
        <pc:chgData name="Stephanie Bain" userId="ad76599c-443c-4794-8576-b442c1197dc1" providerId="ADAL" clId="{639DA0F3-7CE9-444E-A715-A9F227F3152D}" dt="2021-01-02T23:10:51.996" v="1904"/>
        <pc:sldMkLst>
          <pc:docMk/>
          <pc:sldMk cId="1133821681" sldId="357"/>
        </pc:sldMkLst>
      </pc:sldChg>
      <pc:sldChg chg="setBg">
        <pc:chgData name="Stephanie Bain" userId="ad76599c-443c-4794-8576-b442c1197dc1" providerId="ADAL" clId="{639DA0F3-7CE9-444E-A715-A9F227F3152D}" dt="2021-01-02T23:10:51.996" v="1904"/>
        <pc:sldMkLst>
          <pc:docMk/>
          <pc:sldMk cId="307608014" sldId="358"/>
        </pc:sldMkLst>
      </pc:sldChg>
      <pc:sldChg chg="setBg">
        <pc:chgData name="Stephanie Bain" userId="ad76599c-443c-4794-8576-b442c1197dc1" providerId="ADAL" clId="{639DA0F3-7CE9-444E-A715-A9F227F3152D}" dt="2021-01-02T23:10:51.996" v="1904"/>
        <pc:sldMkLst>
          <pc:docMk/>
          <pc:sldMk cId="3456581096" sldId="359"/>
        </pc:sldMkLst>
      </pc:sldChg>
      <pc:sldChg chg="addSp delSp modSp mod setBg">
        <pc:chgData name="Stephanie Bain" userId="ad76599c-443c-4794-8576-b442c1197dc1" providerId="ADAL" clId="{639DA0F3-7CE9-444E-A715-A9F227F3152D}" dt="2021-01-02T23:10:51.996" v="1904"/>
        <pc:sldMkLst>
          <pc:docMk/>
          <pc:sldMk cId="567252025" sldId="360"/>
        </pc:sldMkLst>
        <pc:spChg chg="mod">
          <ac:chgData name="Stephanie Bain" userId="ad76599c-443c-4794-8576-b442c1197dc1" providerId="ADAL" clId="{639DA0F3-7CE9-444E-A715-A9F227F3152D}" dt="2021-01-02T22:24:36.724" v="52" actId="1076"/>
          <ac:spMkLst>
            <pc:docMk/>
            <pc:sldMk cId="567252025" sldId="360"/>
            <ac:spMk id="9" creationId="{7E3E2EB9-C81B-AC44-9637-C211645E27DA}"/>
          </ac:spMkLst>
        </pc:spChg>
        <pc:spChg chg="mod">
          <ac:chgData name="Stephanie Bain" userId="ad76599c-443c-4794-8576-b442c1197dc1" providerId="ADAL" clId="{639DA0F3-7CE9-444E-A715-A9F227F3152D}" dt="2021-01-02T22:24:39.429" v="53" actId="1076"/>
          <ac:spMkLst>
            <pc:docMk/>
            <pc:sldMk cId="567252025" sldId="360"/>
            <ac:spMk id="12" creationId="{AC3FFD19-91A2-FF47-8448-1378862A879D}"/>
          </ac:spMkLst>
        </pc:spChg>
        <pc:picChg chg="add mod ord modCrop">
          <ac:chgData name="Stephanie Bain" userId="ad76599c-443c-4794-8576-b442c1197dc1" providerId="ADAL" clId="{639DA0F3-7CE9-444E-A715-A9F227F3152D}" dt="2021-01-02T22:24:29.912" v="51" actId="167"/>
          <ac:picMkLst>
            <pc:docMk/>
            <pc:sldMk cId="567252025" sldId="360"/>
            <ac:picMk id="2" creationId="{8604548E-68B8-4216-8215-79C248584B1A}"/>
          </ac:picMkLst>
        </pc:picChg>
        <pc:picChg chg="del">
          <ac:chgData name="Stephanie Bain" userId="ad76599c-443c-4794-8576-b442c1197dc1" providerId="ADAL" clId="{639DA0F3-7CE9-444E-A715-A9F227F3152D}" dt="2021-01-02T22:24:01.410" v="44" actId="478"/>
          <ac:picMkLst>
            <pc:docMk/>
            <pc:sldMk cId="567252025" sldId="360"/>
            <ac:picMk id="3" creationId="{803A99AC-A0E8-40C5-9A2D-AF241670B77E}"/>
          </ac:picMkLst>
        </pc:picChg>
        <pc:picChg chg="mod">
          <ac:chgData name="Stephanie Bain" userId="ad76599c-443c-4794-8576-b442c1197dc1" providerId="ADAL" clId="{639DA0F3-7CE9-444E-A715-A9F227F3152D}" dt="2021-01-02T22:24:04.216" v="45" actId="1076"/>
          <ac:picMkLst>
            <pc:docMk/>
            <pc:sldMk cId="567252025" sldId="360"/>
            <ac:picMk id="7" creationId="{50623FE8-95CD-854C-8698-0533A749113A}"/>
          </ac:picMkLst>
        </pc:picChg>
      </pc:sldChg>
      <pc:sldChg chg="setBg">
        <pc:chgData name="Stephanie Bain" userId="ad76599c-443c-4794-8576-b442c1197dc1" providerId="ADAL" clId="{639DA0F3-7CE9-444E-A715-A9F227F3152D}" dt="2021-01-02T23:10:51.996" v="1904"/>
        <pc:sldMkLst>
          <pc:docMk/>
          <pc:sldMk cId="3686301451" sldId="361"/>
        </pc:sldMkLst>
      </pc:sldChg>
      <pc:sldChg chg="setBg">
        <pc:chgData name="Stephanie Bain" userId="ad76599c-443c-4794-8576-b442c1197dc1" providerId="ADAL" clId="{639DA0F3-7CE9-444E-A715-A9F227F3152D}" dt="2021-01-02T23:10:51.996" v="1904"/>
        <pc:sldMkLst>
          <pc:docMk/>
          <pc:sldMk cId="84545497" sldId="362"/>
        </pc:sldMkLst>
      </pc:sldChg>
      <pc:sldChg chg="setBg">
        <pc:chgData name="Stephanie Bain" userId="ad76599c-443c-4794-8576-b442c1197dc1" providerId="ADAL" clId="{639DA0F3-7CE9-444E-A715-A9F227F3152D}" dt="2021-01-02T23:11:06.617" v="1905"/>
        <pc:sldMkLst>
          <pc:docMk/>
          <pc:sldMk cId="2589358134" sldId="380"/>
        </pc:sldMkLst>
      </pc:sldChg>
      <pc:sldChg chg="setBg">
        <pc:chgData name="Stephanie Bain" userId="ad76599c-443c-4794-8576-b442c1197dc1" providerId="ADAL" clId="{639DA0F3-7CE9-444E-A715-A9F227F3152D}" dt="2021-01-02T23:11:06.617" v="1905"/>
        <pc:sldMkLst>
          <pc:docMk/>
          <pc:sldMk cId="399984561" sldId="381"/>
        </pc:sldMkLst>
      </pc:sldChg>
      <pc:sldChg chg="setBg">
        <pc:chgData name="Stephanie Bain" userId="ad76599c-443c-4794-8576-b442c1197dc1" providerId="ADAL" clId="{639DA0F3-7CE9-444E-A715-A9F227F3152D}" dt="2021-01-02T23:11:06.617" v="1905"/>
        <pc:sldMkLst>
          <pc:docMk/>
          <pc:sldMk cId="1275413948" sldId="383"/>
        </pc:sldMkLst>
      </pc:sldChg>
      <pc:sldChg chg="setBg">
        <pc:chgData name="Stephanie Bain" userId="ad76599c-443c-4794-8576-b442c1197dc1" providerId="ADAL" clId="{639DA0F3-7CE9-444E-A715-A9F227F3152D}" dt="2021-01-02T23:11:26.170" v="1907"/>
        <pc:sldMkLst>
          <pc:docMk/>
          <pc:sldMk cId="3566609044" sldId="403"/>
        </pc:sldMkLst>
      </pc:sldChg>
      <pc:sldChg chg="setBg">
        <pc:chgData name="Stephanie Bain" userId="ad76599c-443c-4794-8576-b442c1197dc1" providerId="ADAL" clId="{639DA0F3-7CE9-444E-A715-A9F227F3152D}" dt="2021-01-02T23:11:26.170" v="1907"/>
        <pc:sldMkLst>
          <pc:docMk/>
          <pc:sldMk cId="4090971299" sldId="406"/>
        </pc:sldMkLst>
      </pc:sldChg>
      <pc:sldChg chg="setBg">
        <pc:chgData name="Stephanie Bain" userId="ad76599c-443c-4794-8576-b442c1197dc1" providerId="ADAL" clId="{639DA0F3-7CE9-444E-A715-A9F227F3152D}" dt="2021-01-02T23:11:26.170" v="1907"/>
        <pc:sldMkLst>
          <pc:docMk/>
          <pc:sldMk cId="3203012975" sldId="408"/>
        </pc:sldMkLst>
      </pc:sldChg>
      <pc:sldChg chg="setBg">
        <pc:chgData name="Stephanie Bain" userId="ad76599c-443c-4794-8576-b442c1197dc1" providerId="ADAL" clId="{639DA0F3-7CE9-444E-A715-A9F227F3152D}" dt="2021-01-02T23:11:26.170" v="1907"/>
        <pc:sldMkLst>
          <pc:docMk/>
          <pc:sldMk cId="1375943118" sldId="409"/>
        </pc:sldMkLst>
      </pc:sldChg>
      <pc:sldChg chg="setBg">
        <pc:chgData name="Stephanie Bain" userId="ad76599c-443c-4794-8576-b442c1197dc1" providerId="ADAL" clId="{639DA0F3-7CE9-444E-A715-A9F227F3152D}" dt="2021-01-02T23:11:26.170" v="1907"/>
        <pc:sldMkLst>
          <pc:docMk/>
          <pc:sldMk cId="3897948656" sldId="416"/>
        </pc:sldMkLst>
      </pc:sldChg>
      <pc:sldChg chg="setBg">
        <pc:chgData name="Stephanie Bain" userId="ad76599c-443c-4794-8576-b442c1197dc1" providerId="ADAL" clId="{639DA0F3-7CE9-444E-A715-A9F227F3152D}" dt="2021-01-02T23:11:26.170" v="1907"/>
        <pc:sldMkLst>
          <pc:docMk/>
          <pc:sldMk cId="2858678824" sldId="419"/>
        </pc:sldMkLst>
      </pc:sldChg>
      <pc:sldChg chg="setBg">
        <pc:chgData name="Stephanie Bain" userId="ad76599c-443c-4794-8576-b442c1197dc1" providerId="ADAL" clId="{639DA0F3-7CE9-444E-A715-A9F227F3152D}" dt="2021-01-02T23:10:32.120" v="1901"/>
        <pc:sldMkLst>
          <pc:docMk/>
          <pc:sldMk cId="2372252069" sldId="436"/>
        </pc:sldMkLst>
      </pc:sldChg>
      <pc:sldChg chg="setBg">
        <pc:chgData name="Stephanie Bain" userId="ad76599c-443c-4794-8576-b442c1197dc1" providerId="ADAL" clId="{639DA0F3-7CE9-444E-A715-A9F227F3152D}" dt="2021-01-02T23:11:26.170" v="1907"/>
        <pc:sldMkLst>
          <pc:docMk/>
          <pc:sldMk cId="724018434" sldId="449"/>
        </pc:sldMkLst>
      </pc:sldChg>
      <pc:sldChg chg="setBg">
        <pc:chgData name="Stephanie Bain" userId="ad76599c-443c-4794-8576-b442c1197dc1" providerId="ADAL" clId="{639DA0F3-7CE9-444E-A715-A9F227F3152D}" dt="2021-01-02T23:11:26.170" v="1907"/>
        <pc:sldMkLst>
          <pc:docMk/>
          <pc:sldMk cId="38040624" sldId="451"/>
        </pc:sldMkLst>
      </pc:sldChg>
      <pc:sldChg chg="setBg">
        <pc:chgData name="Stephanie Bain" userId="ad76599c-443c-4794-8576-b442c1197dc1" providerId="ADAL" clId="{639DA0F3-7CE9-444E-A715-A9F227F3152D}" dt="2021-01-02T23:11:26.170" v="1907"/>
        <pc:sldMkLst>
          <pc:docMk/>
          <pc:sldMk cId="1338551522" sldId="460"/>
        </pc:sldMkLst>
      </pc:sldChg>
      <pc:sldChg chg="ord setBg">
        <pc:chgData name="Stephanie Bain" userId="ad76599c-443c-4794-8576-b442c1197dc1" providerId="ADAL" clId="{639DA0F3-7CE9-444E-A715-A9F227F3152D}" dt="2021-01-02T23:11:06.617" v="1905"/>
        <pc:sldMkLst>
          <pc:docMk/>
          <pc:sldMk cId="3989112933" sldId="461"/>
        </pc:sldMkLst>
      </pc:sldChg>
      <pc:sldChg chg="addSp modSp new mod setBg">
        <pc:chgData name="Stephanie Bain" userId="ad76599c-443c-4794-8576-b442c1197dc1" providerId="ADAL" clId="{639DA0F3-7CE9-444E-A715-A9F227F3152D}" dt="2021-01-02T23:11:17.096" v="1906"/>
        <pc:sldMkLst>
          <pc:docMk/>
          <pc:sldMk cId="1099240136" sldId="462"/>
        </pc:sldMkLst>
        <pc:spChg chg="add mod">
          <ac:chgData name="Stephanie Bain" userId="ad76599c-443c-4794-8576-b442c1197dc1" providerId="ADAL" clId="{639DA0F3-7CE9-444E-A715-A9F227F3152D}" dt="2021-01-02T22:43:19.256" v="1157" actId="1076"/>
          <ac:spMkLst>
            <pc:docMk/>
            <pc:sldMk cId="1099240136" sldId="462"/>
            <ac:spMk id="3" creationId="{3963E12E-13B1-479E-A2B9-6B628B20A056}"/>
          </ac:spMkLst>
        </pc:spChg>
        <pc:spChg chg="add mod">
          <ac:chgData name="Stephanie Bain" userId="ad76599c-443c-4794-8576-b442c1197dc1" providerId="ADAL" clId="{639DA0F3-7CE9-444E-A715-A9F227F3152D}" dt="2021-01-02T22:43:21.865" v="1158" actId="1076"/>
          <ac:spMkLst>
            <pc:docMk/>
            <pc:sldMk cId="1099240136" sldId="462"/>
            <ac:spMk id="4" creationId="{9B78A119-C38E-4D27-946F-30110834D5CC}"/>
          </ac:spMkLst>
        </pc:spChg>
        <pc:picChg chg="add mod modCrop">
          <ac:chgData name="Stephanie Bain" userId="ad76599c-443c-4794-8576-b442c1197dc1" providerId="ADAL" clId="{639DA0F3-7CE9-444E-A715-A9F227F3152D}" dt="2021-01-02T22:43:08.418" v="1154" actId="14100"/>
          <ac:picMkLst>
            <pc:docMk/>
            <pc:sldMk cId="1099240136" sldId="462"/>
            <ac:picMk id="2" creationId="{E12C35E8-84C6-4428-9F19-EA178BC86FDD}"/>
          </ac:picMkLst>
        </pc:picChg>
        <pc:picChg chg="add mod ord">
          <ac:chgData name="Stephanie Bain" userId="ad76599c-443c-4794-8576-b442c1197dc1" providerId="ADAL" clId="{639DA0F3-7CE9-444E-A715-A9F227F3152D}" dt="2021-01-02T22:43:13.802" v="1156" actId="167"/>
          <ac:picMkLst>
            <pc:docMk/>
            <pc:sldMk cId="1099240136" sldId="462"/>
            <ac:picMk id="5" creationId="{748425FC-2054-4C02-87D9-05FE3DD5E6D4}"/>
          </ac:picMkLst>
        </pc:picChg>
      </pc:sldChg>
      <pc:sldChg chg="del ord">
        <pc:chgData name="Stephanie Bain" userId="ad76599c-443c-4794-8576-b442c1197dc1" providerId="ADAL" clId="{639DA0F3-7CE9-444E-A715-A9F227F3152D}" dt="2021-01-02T21:53:33.301" v="6" actId="47"/>
        <pc:sldMkLst>
          <pc:docMk/>
          <pc:sldMk cId="3305787373" sldId="462"/>
        </pc:sldMkLst>
      </pc:sldChg>
      <pc:sldChg chg="addSp modSp new mod setBg">
        <pc:chgData name="Stephanie Bain" userId="ad76599c-443c-4794-8576-b442c1197dc1" providerId="ADAL" clId="{639DA0F3-7CE9-444E-A715-A9F227F3152D}" dt="2021-01-02T23:11:17.096" v="1906"/>
        <pc:sldMkLst>
          <pc:docMk/>
          <pc:sldMk cId="2676209280" sldId="463"/>
        </pc:sldMkLst>
        <pc:spChg chg="add mod">
          <ac:chgData name="Stephanie Bain" userId="ad76599c-443c-4794-8576-b442c1197dc1" providerId="ADAL" clId="{639DA0F3-7CE9-444E-A715-A9F227F3152D}" dt="2021-01-02T22:45:56.098" v="1318" actId="1076"/>
          <ac:spMkLst>
            <pc:docMk/>
            <pc:sldMk cId="2676209280" sldId="463"/>
            <ac:spMk id="4" creationId="{3D8CE2DA-2D57-41B5-8615-BE129F5F5FBF}"/>
          </ac:spMkLst>
        </pc:spChg>
        <pc:picChg chg="add mod modCrop">
          <ac:chgData name="Stephanie Bain" userId="ad76599c-443c-4794-8576-b442c1197dc1" providerId="ADAL" clId="{639DA0F3-7CE9-444E-A715-A9F227F3152D}" dt="2021-01-02T22:44:01.248" v="1166" actId="14100"/>
          <ac:picMkLst>
            <pc:docMk/>
            <pc:sldMk cId="2676209280" sldId="463"/>
            <ac:picMk id="2" creationId="{7EFB2B6E-1DC2-46C7-BA3D-DA12FF405E50}"/>
          </ac:picMkLst>
        </pc:picChg>
        <pc:picChg chg="add mod ord">
          <ac:chgData name="Stephanie Bain" userId="ad76599c-443c-4794-8576-b442c1197dc1" providerId="ADAL" clId="{639DA0F3-7CE9-444E-A715-A9F227F3152D}" dt="2021-01-02T22:43:46.837" v="1162" actId="167"/>
          <ac:picMkLst>
            <pc:docMk/>
            <pc:sldMk cId="2676209280" sldId="463"/>
            <ac:picMk id="3" creationId="{37B7D072-4384-4397-9A9F-92D327862F55}"/>
          </ac:picMkLst>
        </pc:picChg>
      </pc:sldChg>
      <pc:sldChg chg="addSp modSp new mod setBg">
        <pc:chgData name="Stephanie Bain" userId="ad76599c-443c-4794-8576-b442c1197dc1" providerId="ADAL" clId="{639DA0F3-7CE9-444E-A715-A9F227F3152D}" dt="2021-01-02T23:11:17.096" v="1906"/>
        <pc:sldMkLst>
          <pc:docMk/>
          <pc:sldMk cId="404088955" sldId="464"/>
        </pc:sldMkLst>
        <pc:spChg chg="add mod">
          <ac:chgData name="Stephanie Bain" userId="ad76599c-443c-4794-8576-b442c1197dc1" providerId="ADAL" clId="{639DA0F3-7CE9-444E-A715-A9F227F3152D}" dt="2021-01-02T22:47:42.359" v="1449" actId="20577"/>
          <ac:spMkLst>
            <pc:docMk/>
            <pc:sldMk cId="404088955" sldId="464"/>
            <ac:spMk id="4" creationId="{9B114D36-01DB-4B3C-8261-C62B6DE42EA9}"/>
          </ac:spMkLst>
        </pc:spChg>
        <pc:spChg chg="add mod">
          <ac:chgData name="Stephanie Bain" userId="ad76599c-443c-4794-8576-b442c1197dc1" providerId="ADAL" clId="{639DA0F3-7CE9-444E-A715-A9F227F3152D}" dt="2021-01-02T22:48:04.409" v="1453" actId="1076"/>
          <ac:spMkLst>
            <pc:docMk/>
            <pc:sldMk cId="404088955" sldId="464"/>
            <ac:spMk id="5" creationId="{95F4DFB1-D83E-4077-9221-F115F435807E}"/>
          </ac:spMkLst>
        </pc:spChg>
        <pc:picChg chg="add mod modCrop">
          <ac:chgData name="Stephanie Bain" userId="ad76599c-443c-4794-8576-b442c1197dc1" providerId="ADAL" clId="{639DA0F3-7CE9-444E-A715-A9F227F3152D}" dt="2021-01-02T22:46:48.277" v="1329" actId="14100"/>
          <ac:picMkLst>
            <pc:docMk/>
            <pc:sldMk cId="404088955" sldId="464"/>
            <ac:picMk id="2" creationId="{1AEFAB66-3D69-421B-BFD0-A3CBD820848B}"/>
          </ac:picMkLst>
        </pc:picChg>
        <pc:picChg chg="add mod ord">
          <ac:chgData name="Stephanie Bain" userId="ad76599c-443c-4794-8576-b442c1197dc1" providerId="ADAL" clId="{639DA0F3-7CE9-444E-A715-A9F227F3152D}" dt="2021-01-02T22:46:30.429" v="1322" actId="167"/>
          <ac:picMkLst>
            <pc:docMk/>
            <pc:sldMk cId="404088955" sldId="464"/>
            <ac:picMk id="3" creationId="{59C57145-F6A6-4A8D-A9F4-718DC95CBBD6}"/>
          </ac:picMkLst>
        </pc:picChg>
      </pc:sldChg>
      <pc:sldChg chg="addSp delSp new del mod">
        <pc:chgData name="Stephanie Bain" userId="ad76599c-443c-4794-8576-b442c1197dc1" providerId="ADAL" clId="{639DA0F3-7CE9-444E-A715-A9F227F3152D}" dt="2021-01-02T22:15:37.727" v="18" actId="47"/>
        <pc:sldMkLst>
          <pc:docMk/>
          <pc:sldMk cId="1009477395" sldId="465"/>
        </pc:sldMkLst>
        <pc:picChg chg="add del">
          <ac:chgData name="Stephanie Bain" userId="ad76599c-443c-4794-8576-b442c1197dc1" providerId="ADAL" clId="{639DA0F3-7CE9-444E-A715-A9F227F3152D}" dt="2021-01-02T22:15:35.814" v="17" actId="478"/>
          <ac:picMkLst>
            <pc:docMk/>
            <pc:sldMk cId="1009477395" sldId="465"/>
            <ac:picMk id="2" creationId="{7C8C715A-219A-4E0B-9511-B933416FC19F}"/>
          </ac:picMkLst>
        </pc:picChg>
      </pc:sldChg>
      <pc:sldChg chg="addSp delSp modSp new mod setBg">
        <pc:chgData name="Stephanie Bain" userId="ad76599c-443c-4794-8576-b442c1197dc1" providerId="ADAL" clId="{639DA0F3-7CE9-444E-A715-A9F227F3152D}" dt="2021-01-02T23:10:35.344" v="1902"/>
        <pc:sldMkLst>
          <pc:docMk/>
          <pc:sldMk cId="3581068155" sldId="465"/>
        </pc:sldMkLst>
        <pc:spChg chg="add mod">
          <ac:chgData name="Stephanie Bain" userId="ad76599c-443c-4794-8576-b442c1197dc1" providerId="ADAL" clId="{639DA0F3-7CE9-444E-A715-A9F227F3152D}" dt="2021-01-02T22:29:58.368" v="241" actId="20577"/>
          <ac:spMkLst>
            <pc:docMk/>
            <pc:sldMk cId="3581068155" sldId="465"/>
            <ac:spMk id="4" creationId="{F50CEC97-C7DC-4075-80AB-85D4503D3657}"/>
          </ac:spMkLst>
        </pc:spChg>
        <pc:spChg chg="add del mod">
          <ac:chgData name="Stephanie Bain" userId="ad76599c-443c-4794-8576-b442c1197dc1" providerId="ADAL" clId="{639DA0F3-7CE9-444E-A715-A9F227F3152D}" dt="2021-01-02T22:30:30.206" v="246" actId="478"/>
          <ac:spMkLst>
            <pc:docMk/>
            <pc:sldMk cId="3581068155" sldId="465"/>
            <ac:spMk id="5" creationId="{52D28375-92C7-43E0-A523-CBF3C4A1BFAF}"/>
          </ac:spMkLst>
        </pc:spChg>
        <pc:picChg chg="add mod modCrop">
          <ac:chgData name="Stephanie Bain" userId="ad76599c-443c-4794-8576-b442c1197dc1" providerId="ADAL" clId="{639DA0F3-7CE9-444E-A715-A9F227F3152D}" dt="2021-01-02T22:30:17.837" v="242" actId="1076"/>
          <ac:picMkLst>
            <pc:docMk/>
            <pc:sldMk cId="3581068155" sldId="465"/>
            <ac:picMk id="2" creationId="{295304B9-A4B7-493B-99E4-23BAEA36730A}"/>
          </ac:picMkLst>
        </pc:picChg>
        <pc:picChg chg="add mod ord">
          <ac:chgData name="Stephanie Bain" userId="ad76599c-443c-4794-8576-b442c1197dc1" providerId="ADAL" clId="{639DA0F3-7CE9-444E-A715-A9F227F3152D}" dt="2021-01-02T22:31:37.443" v="252" actId="1076"/>
          <ac:picMkLst>
            <pc:docMk/>
            <pc:sldMk cId="3581068155" sldId="465"/>
            <ac:picMk id="3" creationId="{17A224A8-00B4-443A-A68A-D551CFB22809}"/>
          </ac:picMkLst>
        </pc:picChg>
        <pc:picChg chg="add mod">
          <ac:chgData name="Stephanie Bain" userId="ad76599c-443c-4794-8576-b442c1197dc1" providerId="ADAL" clId="{639DA0F3-7CE9-444E-A715-A9F227F3152D}" dt="2021-01-02T22:31:10.650" v="249" actId="688"/>
          <ac:picMkLst>
            <pc:docMk/>
            <pc:sldMk cId="3581068155" sldId="465"/>
            <ac:picMk id="6" creationId="{A5820DDA-B578-4B8B-816E-6227B8EF44EB}"/>
          </ac:picMkLst>
        </pc:picChg>
        <pc:picChg chg="add mod">
          <ac:chgData name="Stephanie Bain" userId="ad76599c-443c-4794-8576-b442c1197dc1" providerId="ADAL" clId="{639DA0F3-7CE9-444E-A715-A9F227F3152D}" dt="2021-01-02T22:31:49.451" v="254" actId="1076"/>
          <ac:picMkLst>
            <pc:docMk/>
            <pc:sldMk cId="3581068155" sldId="465"/>
            <ac:picMk id="7" creationId="{53039C9F-4E8E-40AE-B6E7-C4B042BAC5D7}"/>
          </ac:picMkLst>
        </pc:picChg>
      </pc:sldChg>
      <pc:sldChg chg="addSp delSp modSp new mod setBg">
        <pc:chgData name="Stephanie Bain" userId="ad76599c-443c-4794-8576-b442c1197dc1" providerId="ADAL" clId="{639DA0F3-7CE9-444E-A715-A9F227F3152D}" dt="2021-01-02T23:10:51.996" v="1904"/>
        <pc:sldMkLst>
          <pc:docMk/>
          <pc:sldMk cId="1645712112" sldId="466"/>
        </pc:sldMkLst>
        <pc:spChg chg="add mod">
          <ac:chgData name="Stephanie Bain" userId="ad76599c-443c-4794-8576-b442c1197dc1" providerId="ADAL" clId="{639DA0F3-7CE9-444E-A715-A9F227F3152D}" dt="2021-01-02T22:39:53.918" v="1060" actId="207"/>
          <ac:spMkLst>
            <pc:docMk/>
            <pc:sldMk cId="1645712112" sldId="466"/>
            <ac:spMk id="7" creationId="{582826F2-D90E-462E-ACF7-F3A096B194D2}"/>
          </ac:spMkLst>
        </pc:spChg>
        <pc:spChg chg="add del">
          <ac:chgData name="Stephanie Bain" userId="ad76599c-443c-4794-8576-b442c1197dc1" providerId="ADAL" clId="{639DA0F3-7CE9-444E-A715-A9F227F3152D}" dt="2021-01-02T22:26:07.139" v="60" actId="26606"/>
          <ac:spMkLst>
            <pc:docMk/>
            <pc:sldMk cId="1645712112" sldId="466"/>
            <ac:spMk id="8" creationId="{A9F529C3-C941-49FD-8C67-82F134F64BDB}"/>
          </ac:spMkLst>
        </pc:spChg>
        <pc:spChg chg="add del">
          <ac:chgData name="Stephanie Bain" userId="ad76599c-443c-4794-8576-b442c1197dc1" providerId="ADAL" clId="{639DA0F3-7CE9-444E-A715-A9F227F3152D}" dt="2021-01-02T22:26:07.139" v="60" actId="26606"/>
          <ac:spMkLst>
            <pc:docMk/>
            <pc:sldMk cId="1645712112" sldId="466"/>
            <ac:spMk id="10" creationId="{20586029-32A0-47E5-9AEC-AE3ABA6B94D0}"/>
          </ac:spMkLst>
        </pc:spChg>
        <pc:picChg chg="add mod modCrop">
          <ac:chgData name="Stephanie Bain" userId="ad76599c-443c-4794-8576-b442c1197dc1" providerId="ADAL" clId="{639DA0F3-7CE9-444E-A715-A9F227F3152D}" dt="2021-01-02T22:26:25.609" v="65" actId="14100"/>
          <ac:picMkLst>
            <pc:docMk/>
            <pc:sldMk cId="1645712112" sldId="466"/>
            <ac:picMk id="2" creationId="{3F4A4D36-9533-4E40-81A5-D749B4F13D01}"/>
          </ac:picMkLst>
        </pc:picChg>
        <pc:picChg chg="add mod ord">
          <ac:chgData name="Stephanie Bain" userId="ad76599c-443c-4794-8576-b442c1197dc1" providerId="ADAL" clId="{639DA0F3-7CE9-444E-A715-A9F227F3152D}" dt="2021-01-02T22:26:12.821" v="61" actId="167"/>
          <ac:picMkLst>
            <pc:docMk/>
            <pc:sldMk cId="1645712112" sldId="466"/>
            <ac:picMk id="3" creationId="{AA63F8E5-22B6-49EE-B4EB-194140919191}"/>
          </ac:picMkLst>
        </pc:picChg>
        <pc:cxnChg chg="add del">
          <ac:chgData name="Stephanie Bain" userId="ad76599c-443c-4794-8576-b442c1197dc1" providerId="ADAL" clId="{639DA0F3-7CE9-444E-A715-A9F227F3152D}" dt="2021-01-02T22:26:07.139" v="60" actId="26606"/>
          <ac:cxnSpMkLst>
            <pc:docMk/>
            <pc:sldMk cId="1645712112" sldId="466"/>
            <ac:cxnSpMk id="12" creationId="{8C730EAB-A532-4295-A302-FB4B90DB9F5E}"/>
          </ac:cxnSpMkLst>
        </pc:cxnChg>
      </pc:sldChg>
      <pc:sldChg chg="addSp delSp modSp new mod setBg">
        <pc:chgData name="Stephanie Bain" userId="ad76599c-443c-4794-8576-b442c1197dc1" providerId="ADAL" clId="{639DA0F3-7CE9-444E-A715-A9F227F3152D}" dt="2021-01-02T23:10:38.951" v="1903"/>
        <pc:sldMkLst>
          <pc:docMk/>
          <pc:sldMk cId="3703399852" sldId="467"/>
        </pc:sldMkLst>
        <pc:spChg chg="add mod">
          <ac:chgData name="Stephanie Bain" userId="ad76599c-443c-4794-8576-b442c1197dc1" providerId="ADAL" clId="{639DA0F3-7CE9-444E-A715-A9F227F3152D}" dt="2021-01-02T22:34:10.405" v="498" actId="20577"/>
          <ac:spMkLst>
            <pc:docMk/>
            <pc:sldMk cId="3703399852" sldId="467"/>
            <ac:spMk id="6" creationId="{602719FA-2001-44DB-9C0E-38929583A780}"/>
          </ac:spMkLst>
        </pc:spChg>
        <pc:picChg chg="add del">
          <ac:chgData name="Stephanie Bain" userId="ad76599c-443c-4794-8576-b442c1197dc1" providerId="ADAL" clId="{639DA0F3-7CE9-444E-A715-A9F227F3152D}" dt="2021-01-02T22:19:51.173" v="25" actId="478"/>
          <ac:picMkLst>
            <pc:docMk/>
            <pc:sldMk cId="3703399852" sldId="467"/>
            <ac:picMk id="2" creationId="{EF7D872F-52E3-486D-9DAF-C1BC84C5A851}"/>
          </ac:picMkLst>
        </pc:picChg>
        <pc:picChg chg="add mod modCrop">
          <ac:chgData name="Stephanie Bain" userId="ad76599c-443c-4794-8576-b442c1197dc1" providerId="ADAL" clId="{639DA0F3-7CE9-444E-A715-A9F227F3152D}" dt="2021-01-02T22:28:01.993" v="84" actId="14100"/>
          <ac:picMkLst>
            <pc:docMk/>
            <pc:sldMk cId="3703399852" sldId="467"/>
            <ac:picMk id="3" creationId="{9B0C3221-EB1D-4716-AF8B-345E29259171}"/>
          </ac:picMkLst>
        </pc:picChg>
        <pc:picChg chg="add mod ord">
          <ac:chgData name="Stephanie Bain" userId="ad76599c-443c-4794-8576-b442c1197dc1" providerId="ADAL" clId="{639DA0F3-7CE9-444E-A715-A9F227F3152D}" dt="2021-01-02T22:27:47.075" v="79" actId="167"/>
          <ac:picMkLst>
            <pc:docMk/>
            <pc:sldMk cId="3703399852" sldId="467"/>
            <ac:picMk id="4" creationId="{C4148045-8829-4FA9-B705-36FB1D6DEF59}"/>
          </ac:picMkLst>
        </pc:picChg>
        <pc:picChg chg="add del mod">
          <ac:chgData name="Stephanie Bain" userId="ad76599c-443c-4794-8576-b442c1197dc1" providerId="ADAL" clId="{639DA0F3-7CE9-444E-A715-A9F227F3152D}" dt="2021-01-02T22:32:35.740" v="258" actId="478"/>
          <ac:picMkLst>
            <pc:docMk/>
            <pc:sldMk cId="3703399852" sldId="467"/>
            <ac:picMk id="5" creationId="{F6CD8538-D52F-4A13-B003-41F2A712FD05}"/>
          </ac:picMkLst>
        </pc:picChg>
      </pc:sldChg>
      <pc:sldChg chg="addSp delSp modSp new mod setBg">
        <pc:chgData name="Stephanie Bain" userId="ad76599c-443c-4794-8576-b442c1197dc1" providerId="ADAL" clId="{639DA0F3-7CE9-444E-A715-A9F227F3152D}" dt="2021-01-02T23:10:51.996" v="1904"/>
        <pc:sldMkLst>
          <pc:docMk/>
          <pc:sldMk cId="2650692522" sldId="468"/>
        </pc:sldMkLst>
        <pc:spChg chg="add del mod">
          <ac:chgData name="Stephanie Bain" userId="ad76599c-443c-4794-8576-b442c1197dc1" providerId="ADAL" clId="{639DA0F3-7CE9-444E-A715-A9F227F3152D}" dt="2021-01-02T22:34:47.675" v="500"/>
          <ac:spMkLst>
            <pc:docMk/>
            <pc:sldMk cId="2650692522" sldId="468"/>
            <ac:spMk id="5" creationId="{D5AF6894-C807-46A5-AE0F-4F5419100B51}"/>
          </ac:spMkLst>
        </pc:spChg>
        <pc:spChg chg="add mod">
          <ac:chgData name="Stephanie Bain" userId="ad76599c-443c-4794-8576-b442c1197dc1" providerId="ADAL" clId="{639DA0F3-7CE9-444E-A715-A9F227F3152D}" dt="2021-01-02T22:36:49.691" v="777" actId="113"/>
          <ac:spMkLst>
            <pc:docMk/>
            <pc:sldMk cId="2650692522" sldId="468"/>
            <ac:spMk id="6" creationId="{29936DF5-958B-4263-B0CD-445F86D305CA}"/>
          </ac:spMkLst>
        </pc:spChg>
        <pc:picChg chg="add del">
          <ac:chgData name="Stephanie Bain" userId="ad76599c-443c-4794-8576-b442c1197dc1" providerId="ADAL" clId="{639DA0F3-7CE9-444E-A715-A9F227F3152D}" dt="2021-01-02T22:21:53.214" v="29" actId="478"/>
          <ac:picMkLst>
            <pc:docMk/>
            <pc:sldMk cId="2650692522" sldId="468"/>
            <ac:picMk id="2" creationId="{A6FED370-34EA-4C60-A807-7F0A330E3D11}"/>
          </ac:picMkLst>
        </pc:picChg>
        <pc:picChg chg="add mod modCrop">
          <ac:chgData name="Stephanie Bain" userId="ad76599c-443c-4794-8576-b442c1197dc1" providerId="ADAL" clId="{639DA0F3-7CE9-444E-A715-A9F227F3152D}" dt="2021-01-02T22:27:07.681" v="74" actId="14100"/>
          <ac:picMkLst>
            <pc:docMk/>
            <pc:sldMk cId="2650692522" sldId="468"/>
            <ac:picMk id="3" creationId="{D9EA47D0-4D57-41EC-9F3F-F71053E61E92}"/>
          </ac:picMkLst>
        </pc:picChg>
        <pc:picChg chg="add mod ord">
          <ac:chgData name="Stephanie Bain" userId="ad76599c-443c-4794-8576-b442c1197dc1" providerId="ADAL" clId="{639DA0F3-7CE9-444E-A715-A9F227F3152D}" dt="2021-01-02T22:26:54.976" v="70" actId="167"/>
          <ac:picMkLst>
            <pc:docMk/>
            <pc:sldMk cId="2650692522" sldId="468"/>
            <ac:picMk id="4" creationId="{E8121E0B-65D7-46A2-9A98-86ABB38B1BB6}"/>
          </ac:picMkLst>
        </pc:picChg>
      </pc:sldChg>
      <pc:sldChg chg="add ord setBg">
        <pc:chgData name="Stephanie Bain" userId="ad76599c-443c-4794-8576-b442c1197dc1" providerId="ADAL" clId="{639DA0F3-7CE9-444E-A715-A9F227F3152D}" dt="2021-01-02T23:10:51.996" v="1904"/>
        <pc:sldMkLst>
          <pc:docMk/>
          <pc:sldMk cId="1235245485" sldId="469"/>
        </pc:sldMkLst>
      </pc:sldChg>
      <pc:sldChg chg="addSp modSp new mod setBg">
        <pc:chgData name="Stephanie Bain" userId="ad76599c-443c-4794-8576-b442c1197dc1" providerId="ADAL" clId="{639DA0F3-7CE9-444E-A715-A9F227F3152D}" dt="2021-01-02T23:10:22.179" v="1899"/>
        <pc:sldMkLst>
          <pc:docMk/>
          <pc:sldMk cId="1304100373" sldId="470"/>
        </pc:sldMkLst>
        <pc:spChg chg="add mod">
          <ac:chgData name="Stephanie Bain" userId="ad76599c-443c-4794-8576-b442c1197dc1" providerId="ADAL" clId="{639DA0F3-7CE9-444E-A715-A9F227F3152D}" dt="2021-01-02T23:06:07.102" v="1550" actId="20577"/>
          <ac:spMkLst>
            <pc:docMk/>
            <pc:sldMk cId="1304100373" sldId="470"/>
            <ac:spMk id="4" creationId="{477FE4C9-AC3E-4B28-86E2-B7BDFB15D83A}"/>
          </ac:spMkLst>
        </pc:spChg>
        <pc:picChg chg="add mod modCrop">
          <ac:chgData name="Stephanie Bain" userId="ad76599c-443c-4794-8576-b442c1197dc1" providerId="ADAL" clId="{639DA0F3-7CE9-444E-A715-A9F227F3152D}" dt="2021-01-02T23:05:09.293" v="1464" actId="14100"/>
          <ac:picMkLst>
            <pc:docMk/>
            <pc:sldMk cId="1304100373" sldId="470"/>
            <ac:picMk id="2" creationId="{6B41B5A5-180B-4906-82A8-3006839EAEFC}"/>
          </ac:picMkLst>
        </pc:picChg>
        <pc:picChg chg="add mod ord">
          <ac:chgData name="Stephanie Bain" userId="ad76599c-443c-4794-8576-b442c1197dc1" providerId="ADAL" clId="{639DA0F3-7CE9-444E-A715-A9F227F3152D}" dt="2021-01-02T23:04:55.634" v="1460" actId="167"/>
          <ac:picMkLst>
            <pc:docMk/>
            <pc:sldMk cId="1304100373" sldId="470"/>
            <ac:picMk id="3" creationId="{39BB730B-075E-481C-911E-69A78BFDDB83}"/>
          </ac:picMkLst>
        </pc:picChg>
      </pc:sldChg>
      <pc:sldChg chg="addSp delSp modSp add mod setBg">
        <pc:chgData name="Stephanie Bain" userId="ad76599c-443c-4794-8576-b442c1197dc1" providerId="ADAL" clId="{639DA0F3-7CE9-444E-A715-A9F227F3152D}" dt="2021-01-02T23:10:27.966" v="1900"/>
        <pc:sldMkLst>
          <pc:docMk/>
          <pc:sldMk cId="3586185539" sldId="471"/>
        </pc:sldMkLst>
        <pc:spChg chg="mod ord">
          <ac:chgData name="Stephanie Bain" userId="ad76599c-443c-4794-8576-b442c1197dc1" providerId="ADAL" clId="{639DA0F3-7CE9-444E-A715-A9F227F3152D}" dt="2021-01-02T23:08:34.720" v="1694" actId="207"/>
          <ac:spMkLst>
            <pc:docMk/>
            <pc:sldMk cId="3586185539" sldId="471"/>
            <ac:spMk id="4" creationId="{477FE4C9-AC3E-4B28-86E2-B7BDFB15D83A}"/>
          </ac:spMkLst>
        </pc:spChg>
        <pc:spChg chg="add mod">
          <ac:chgData name="Stephanie Bain" userId="ad76599c-443c-4794-8576-b442c1197dc1" providerId="ADAL" clId="{639DA0F3-7CE9-444E-A715-A9F227F3152D}" dt="2021-01-02T23:09:52.224" v="1897" actId="20577"/>
          <ac:spMkLst>
            <pc:docMk/>
            <pc:sldMk cId="3586185539" sldId="471"/>
            <ac:spMk id="6" creationId="{D7ED6085-86F7-4094-BA7D-B59B586F802D}"/>
          </ac:spMkLst>
        </pc:spChg>
        <pc:picChg chg="del">
          <ac:chgData name="Stephanie Bain" userId="ad76599c-443c-4794-8576-b442c1197dc1" providerId="ADAL" clId="{639DA0F3-7CE9-444E-A715-A9F227F3152D}" dt="2021-01-02T23:06:59.140" v="1552" actId="478"/>
          <ac:picMkLst>
            <pc:docMk/>
            <pc:sldMk cId="3586185539" sldId="471"/>
            <ac:picMk id="2" creationId="{6B41B5A5-180B-4906-82A8-3006839EAEFC}"/>
          </ac:picMkLst>
        </pc:picChg>
        <pc:picChg chg="add mod modCrop">
          <ac:chgData name="Stephanie Bain" userId="ad76599c-443c-4794-8576-b442c1197dc1" providerId="ADAL" clId="{639DA0F3-7CE9-444E-A715-A9F227F3152D}" dt="2021-01-02T23:07:24.602" v="1557" actId="14100"/>
          <ac:picMkLst>
            <pc:docMk/>
            <pc:sldMk cId="3586185539" sldId="471"/>
            <ac:picMk id="5" creationId="{35D8E10F-3498-4121-9539-517A5F0C43C1}"/>
          </ac:picMkLst>
        </pc:pic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 Id="rId9" Type="http://schemas.openxmlformats.org/officeDocument/2006/relationships/image" Target="../media/image1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 Id="rId9" Type="http://schemas.openxmlformats.org/officeDocument/2006/relationships/image" Target="../media/image10.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D8E4CD-2A67-4F90-B47C-5883FB08E218}" type="doc">
      <dgm:prSet loTypeId="urn:microsoft.com/office/officeart/2018/5/layout/IconLeaf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9C9154C-BDDF-4FC4-AB6B-414570FFEF3D}">
      <dgm:prSet custT="1"/>
      <dgm:spPr/>
      <dgm:t>
        <a:bodyPr/>
        <a:lstStyle/>
        <a:p>
          <a:pPr>
            <a:defRPr cap="all"/>
          </a:pPr>
          <a:r>
            <a:rPr lang="en-GB" sz="1800" dirty="0"/>
            <a:t>How to complete daily registration</a:t>
          </a:r>
          <a:endParaRPr lang="en-US" sz="1800" dirty="0"/>
        </a:p>
      </dgm:t>
    </dgm:pt>
    <dgm:pt modelId="{602EF6BE-3167-4CAE-B087-18CD7B6A8428}" type="parTrans" cxnId="{B489A754-D38E-40E9-A89C-89E78748F1D6}">
      <dgm:prSet/>
      <dgm:spPr/>
      <dgm:t>
        <a:bodyPr/>
        <a:lstStyle/>
        <a:p>
          <a:endParaRPr lang="en-US"/>
        </a:p>
      </dgm:t>
    </dgm:pt>
    <dgm:pt modelId="{D46F9EB6-FD07-40D8-90A8-75E65595F02C}" type="sibTrans" cxnId="{B489A754-D38E-40E9-A89C-89E78748F1D6}">
      <dgm:prSet/>
      <dgm:spPr/>
      <dgm:t>
        <a:bodyPr/>
        <a:lstStyle/>
        <a:p>
          <a:endParaRPr lang="en-US"/>
        </a:p>
      </dgm:t>
    </dgm:pt>
    <dgm:pt modelId="{A1DC039F-D78C-434B-9996-0DE4E0E50E67}">
      <dgm:prSet custT="1"/>
      <dgm:spPr/>
      <dgm:t>
        <a:bodyPr/>
        <a:lstStyle/>
        <a:p>
          <a:pPr>
            <a:defRPr cap="all"/>
          </a:pPr>
          <a:r>
            <a:rPr lang="en-GB" sz="1800" dirty="0"/>
            <a:t>Locating &amp; submitting work in Assignments using a Laptop or Tablet</a:t>
          </a:r>
          <a:endParaRPr lang="en-US" sz="1800" dirty="0"/>
        </a:p>
      </dgm:t>
    </dgm:pt>
    <dgm:pt modelId="{B64E82C6-985B-4D4B-885D-E793CA8AD589}" type="parTrans" cxnId="{00AA9A0F-A57B-45C2-91A6-2EA3376E626D}">
      <dgm:prSet/>
      <dgm:spPr/>
      <dgm:t>
        <a:bodyPr/>
        <a:lstStyle/>
        <a:p>
          <a:endParaRPr lang="en-US"/>
        </a:p>
      </dgm:t>
    </dgm:pt>
    <dgm:pt modelId="{72367B10-9C13-447A-A4F8-C46756C36EEB}" type="sibTrans" cxnId="{00AA9A0F-A57B-45C2-91A6-2EA3376E626D}">
      <dgm:prSet/>
      <dgm:spPr/>
      <dgm:t>
        <a:bodyPr/>
        <a:lstStyle/>
        <a:p>
          <a:endParaRPr lang="en-US"/>
        </a:p>
      </dgm:t>
    </dgm:pt>
    <dgm:pt modelId="{263550BB-BB58-419B-BEF0-2DBD2A5AE10B}">
      <dgm:prSet custT="1"/>
      <dgm:spPr/>
      <dgm:t>
        <a:bodyPr/>
        <a:lstStyle/>
        <a:p>
          <a:pPr>
            <a:defRPr cap="all"/>
          </a:pPr>
          <a:r>
            <a:rPr lang="en-GB" sz="1800" dirty="0"/>
            <a:t>Joining meetings with Class teachers or Assemblies</a:t>
          </a:r>
          <a:endParaRPr lang="en-US" sz="1400" dirty="0"/>
        </a:p>
      </dgm:t>
    </dgm:pt>
    <dgm:pt modelId="{A031B7FB-CE59-4633-AA06-3F65600EF9CA}" type="parTrans" cxnId="{B735B031-8FA7-40E1-8EED-84FAC2D0F847}">
      <dgm:prSet/>
      <dgm:spPr/>
      <dgm:t>
        <a:bodyPr/>
        <a:lstStyle/>
        <a:p>
          <a:endParaRPr lang="en-US"/>
        </a:p>
      </dgm:t>
    </dgm:pt>
    <dgm:pt modelId="{1085CC89-F10E-4F68-9B65-74F1F04DE9D0}" type="sibTrans" cxnId="{B735B031-8FA7-40E1-8EED-84FAC2D0F847}">
      <dgm:prSet/>
      <dgm:spPr/>
      <dgm:t>
        <a:bodyPr/>
        <a:lstStyle/>
        <a:p>
          <a:endParaRPr lang="en-US"/>
        </a:p>
      </dgm:t>
    </dgm:pt>
    <dgm:pt modelId="{7B665B45-CD5B-4752-9E58-A095913731B4}">
      <dgm:prSet custT="1"/>
      <dgm:spPr/>
      <dgm:t>
        <a:bodyPr/>
        <a:lstStyle/>
        <a:p>
          <a:pPr>
            <a:defRPr cap="all"/>
          </a:pPr>
          <a:r>
            <a:rPr lang="en-GB" sz="1800" dirty="0"/>
            <a:t>Using immersive reader</a:t>
          </a:r>
          <a:endParaRPr lang="en-US" sz="1800" dirty="0"/>
        </a:p>
        <a:p>
          <a:pPr marL="0" lvl="0" defTabSz="933450">
            <a:spcBef>
              <a:spcPct val="0"/>
            </a:spcBef>
            <a:spcAft>
              <a:spcPct val="35000"/>
            </a:spcAft>
            <a:buNone/>
          </a:pPr>
          <a:endParaRPr lang="en-US" sz="1700" dirty="0"/>
        </a:p>
      </dgm:t>
    </dgm:pt>
    <dgm:pt modelId="{6A61D699-C6A2-41E6-B5B6-A6D115F244B8}" type="parTrans" cxnId="{FDDD8CA4-4925-43A4-9808-A092B009E726}">
      <dgm:prSet/>
      <dgm:spPr/>
      <dgm:t>
        <a:bodyPr/>
        <a:lstStyle/>
        <a:p>
          <a:endParaRPr lang="en-US"/>
        </a:p>
      </dgm:t>
    </dgm:pt>
    <dgm:pt modelId="{0A8CC66E-FAED-48BB-BF5D-770DBB97459E}" type="sibTrans" cxnId="{FDDD8CA4-4925-43A4-9808-A092B009E726}">
      <dgm:prSet/>
      <dgm:spPr/>
      <dgm:t>
        <a:bodyPr/>
        <a:lstStyle/>
        <a:p>
          <a:endParaRPr lang="en-US"/>
        </a:p>
      </dgm:t>
    </dgm:pt>
    <dgm:pt modelId="{B11C657B-FBA8-48BA-A7AC-FE5D8A1F0862}">
      <dgm:prSet/>
      <dgm:spPr/>
      <dgm:t>
        <a:bodyPr/>
        <a:lstStyle/>
        <a:p>
          <a:pPr>
            <a:defRPr cap="all"/>
          </a:pPr>
          <a:r>
            <a:rPr lang="en-US" dirty="0"/>
            <a:t>FAQ &amp; </a:t>
          </a:r>
        </a:p>
        <a:p>
          <a:pPr>
            <a:defRPr cap="all"/>
          </a:pPr>
          <a:r>
            <a:rPr lang="en-US" dirty="0"/>
            <a:t>Troubleshooting</a:t>
          </a:r>
        </a:p>
      </dgm:t>
    </dgm:pt>
    <dgm:pt modelId="{B9C03899-4707-491E-961E-6976C32B474D}" type="parTrans" cxnId="{253C3F29-2108-47A7-8627-0AC5DB024142}">
      <dgm:prSet/>
      <dgm:spPr/>
      <dgm:t>
        <a:bodyPr/>
        <a:lstStyle/>
        <a:p>
          <a:endParaRPr lang="en-US"/>
        </a:p>
      </dgm:t>
    </dgm:pt>
    <dgm:pt modelId="{C24FBB9A-45CC-47CF-BC36-A7302FDC3C21}" type="sibTrans" cxnId="{253C3F29-2108-47A7-8627-0AC5DB024142}">
      <dgm:prSet/>
      <dgm:spPr/>
      <dgm:t>
        <a:bodyPr/>
        <a:lstStyle/>
        <a:p>
          <a:endParaRPr lang="en-US"/>
        </a:p>
      </dgm:t>
    </dgm:pt>
    <dgm:pt modelId="{910189F9-2689-4979-89EB-295C4CE3008F}" type="pres">
      <dgm:prSet presAssocID="{A8D8E4CD-2A67-4F90-B47C-5883FB08E218}" presName="root" presStyleCnt="0">
        <dgm:presLayoutVars>
          <dgm:dir/>
          <dgm:resizeHandles val="exact"/>
        </dgm:presLayoutVars>
      </dgm:prSet>
      <dgm:spPr/>
    </dgm:pt>
    <dgm:pt modelId="{512A3155-30C2-47E6-84D7-F3B8CF0046D5}" type="pres">
      <dgm:prSet presAssocID="{F9C9154C-BDDF-4FC4-AB6B-414570FFEF3D}" presName="compNode" presStyleCnt="0"/>
      <dgm:spPr/>
    </dgm:pt>
    <dgm:pt modelId="{D5FB3C01-1C40-4BC4-B8B8-C80DD4386B9E}" type="pres">
      <dgm:prSet presAssocID="{F9C9154C-BDDF-4FC4-AB6B-414570FFEF3D}" presName="iconBgRect" presStyleLbl="bgShp" presStyleIdx="0" presStyleCnt="5"/>
      <dgm:spPr>
        <a:prstGeom prst="round2DiagRect">
          <a:avLst>
            <a:gd name="adj1" fmla="val 29727"/>
            <a:gd name="adj2" fmla="val 0"/>
          </a:avLst>
        </a:prstGeom>
      </dgm:spPr>
    </dgm:pt>
    <dgm:pt modelId="{13B9458F-42B7-43AE-8685-73E90F0FD736}" type="pres">
      <dgm:prSet presAssocID="{F9C9154C-BDDF-4FC4-AB6B-414570FFEF3D}"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 List"/>
        </a:ext>
      </dgm:extLst>
    </dgm:pt>
    <dgm:pt modelId="{A4EBCA22-20ED-402C-B6F6-737A6DA8BD5F}" type="pres">
      <dgm:prSet presAssocID="{F9C9154C-BDDF-4FC4-AB6B-414570FFEF3D}" presName="spaceRect" presStyleCnt="0"/>
      <dgm:spPr/>
    </dgm:pt>
    <dgm:pt modelId="{6621F563-3BAB-4F4E-913E-11117A857BB2}" type="pres">
      <dgm:prSet presAssocID="{F9C9154C-BDDF-4FC4-AB6B-414570FFEF3D}" presName="textRect" presStyleLbl="revTx" presStyleIdx="0" presStyleCnt="5">
        <dgm:presLayoutVars>
          <dgm:chMax val="1"/>
          <dgm:chPref val="1"/>
        </dgm:presLayoutVars>
      </dgm:prSet>
      <dgm:spPr/>
    </dgm:pt>
    <dgm:pt modelId="{741FECAA-1DD0-49BF-B1E9-03EC70171CE8}" type="pres">
      <dgm:prSet presAssocID="{D46F9EB6-FD07-40D8-90A8-75E65595F02C}" presName="sibTrans" presStyleCnt="0"/>
      <dgm:spPr/>
    </dgm:pt>
    <dgm:pt modelId="{01B86A73-6099-494F-ADE6-A9FB50C65E77}" type="pres">
      <dgm:prSet presAssocID="{A1DC039F-D78C-434B-9996-0DE4E0E50E67}" presName="compNode" presStyleCnt="0"/>
      <dgm:spPr/>
    </dgm:pt>
    <dgm:pt modelId="{97C4172E-0DB6-4B19-8219-D18BEC329B90}" type="pres">
      <dgm:prSet presAssocID="{A1DC039F-D78C-434B-9996-0DE4E0E50E67}" presName="iconBgRect" presStyleLbl="bgShp" presStyleIdx="1" presStyleCnt="5"/>
      <dgm:spPr>
        <a:prstGeom prst="round2DiagRect">
          <a:avLst>
            <a:gd name="adj1" fmla="val 29727"/>
            <a:gd name="adj2" fmla="val 0"/>
          </a:avLst>
        </a:prstGeom>
      </dgm:spPr>
    </dgm:pt>
    <dgm:pt modelId="{C48B90EA-88F9-4BFC-A432-289B0C3F383A}" type="pres">
      <dgm:prSet presAssocID="{A1DC039F-D78C-434B-9996-0DE4E0E50E6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a:ext>
      </dgm:extLst>
    </dgm:pt>
    <dgm:pt modelId="{188A6093-832D-4E79-A6C2-09A273FE60D5}" type="pres">
      <dgm:prSet presAssocID="{A1DC039F-D78C-434B-9996-0DE4E0E50E67}" presName="spaceRect" presStyleCnt="0"/>
      <dgm:spPr/>
    </dgm:pt>
    <dgm:pt modelId="{B6E6EBAD-E9D2-4B1C-B6D3-96EA1FA023C3}" type="pres">
      <dgm:prSet presAssocID="{A1DC039F-D78C-434B-9996-0DE4E0E50E67}" presName="textRect" presStyleLbl="revTx" presStyleIdx="1" presStyleCnt="5">
        <dgm:presLayoutVars>
          <dgm:chMax val="1"/>
          <dgm:chPref val="1"/>
        </dgm:presLayoutVars>
      </dgm:prSet>
      <dgm:spPr/>
    </dgm:pt>
    <dgm:pt modelId="{13090998-ACE7-4CA9-B6C2-159CA7FA4E7E}" type="pres">
      <dgm:prSet presAssocID="{72367B10-9C13-447A-A4F8-C46756C36EEB}" presName="sibTrans" presStyleCnt="0"/>
      <dgm:spPr/>
    </dgm:pt>
    <dgm:pt modelId="{AC1ADCD3-7027-47BA-A004-B955DD6A8C3B}" type="pres">
      <dgm:prSet presAssocID="{263550BB-BB58-419B-BEF0-2DBD2A5AE10B}" presName="compNode" presStyleCnt="0"/>
      <dgm:spPr/>
    </dgm:pt>
    <dgm:pt modelId="{03BF06BF-AE91-4024-AD57-6E02DDCB4ACD}" type="pres">
      <dgm:prSet presAssocID="{263550BB-BB58-419B-BEF0-2DBD2A5AE10B}" presName="iconBgRect" presStyleLbl="bgShp" presStyleIdx="2" presStyleCnt="5"/>
      <dgm:spPr>
        <a:prstGeom prst="round2DiagRect">
          <a:avLst>
            <a:gd name="adj1" fmla="val 29727"/>
            <a:gd name="adj2" fmla="val 0"/>
          </a:avLst>
        </a:prstGeom>
      </dgm:spPr>
    </dgm:pt>
    <dgm:pt modelId="{F70076EC-E983-4E57-AF64-80F54466581A}" type="pres">
      <dgm:prSet presAssocID="{263550BB-BB58-419B-BEF0-2DBD2A5AE10B}"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eacher"/>
        </a:ext>
      </dgm:extLst>
    </dgm:pt>
    <dgm:pt modelId="{78F06ABE-409E-427A-9132-3D3C9C19FD63}" type="pres">
      <dgm:prSet presAssocID="{263550BB-BB58-419B-BEF0-2DBD2A5AE10B}" presName="spaceRect" presStyleCnt="0"/>
      <dgm:spPr/>
    </dgm:pt>
    <dgm:pt modelId="{A080EC20-E42A-4CE6-B12B-486AC9B970D3}" type="pres">
      <dgm:prSet presAssocID="{263550BB-BB58-419B-BEF0-2DBD2A5AE10B}" presName="textRect" presStyleLbl="revTx" presStyleIdx="2" presStyleCnt="5">
        <dgm:presLayoutVars>
          <dgm:chMax val="1"/>
          <dgm:chPref val="1"/>
        </dgm:presLayoutVars>
      </dgm:prSet>
      <dgm:spPr/>
    </dgm:pt>
    <dgm:pt modelId="{81E00EA6-3610-4C78-A1AB-9FBD26E0EE71}" type="pres">
      <dgm:prSet presAssocID="{1085CC89-F10E-4F68-9B65-74F1F04DE9D0}" presName="sibTrans" presStyleCnt="0"/>
      <dgm:spPr/>
    </dgm:pt>
    <dgm:pt modelId="{C1BF79BC-6C6A-4A35-8544-2DBDE0223EA3}" type="pres">
      <dgm:prSet presAssocID="{7B665B45-CD5B-4752-9E58-A095913731B4}" presName="compNode" presStyleCnt="0"/>
      <dgm:spPr/>
    </dgm:pt>
    <dgm:pt modelId="{A384B2EB-DB66-4CB6-BC88-82917AAE0EFF}" type="pres">
      <dgm:prSet presAssocID="{7B665B45-CD5B-4752-9E58-A095913731B4}" presName="iconBgRect" presStyleLbl="bgShp" presStyleIdx="3" presStyleCnt="5"/>
      <dgm:spPr>
        <a:prstGeom prst="round2DiagRect">
          <a:avLst>
            <a:gd name="adj1" fmla="val 29727"/>
            <a:gd name="adj2" fmla="val 0"/>
          </a:avLst>
        </a:prstGeom>
      </dgm:spPr>
    </dgm:pt>
    <dgm:pt modelId="{82BC1C0B-C15C-405C-B41A-29BF475CCE16}" type="pres">
      <dgm:prSet presAssocID="{7B665B45-CD5B-4752-9E58-A095913731B4}"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Lst>
          </a:blip>
          <a:srcRect/>
          <a:stretch>
            <a:fillRect/>
          </a:stretch>
        </a:blipFill>
        <a:ln>
          <a:noFill/>
        </a:ln>
      </dgm:spPr>
    </dgm:pt>
    <dgm:pt modelId="{0D277A6F-5939-431A-99C8-CB7A2310467B}" type="pres">
      <dgm:prSet presAssocID="{7B665B45-CD5B-4752-9E58-A095913731B4}" presName="spaceRect" presStyleCnt="0"/>
      <dgm:spPr/>
    </dgm:pt>
    <dgm:pt modelId="{F597538F-183E-4815-BF8B-02956E920932}" type="pres">
      <dgm:prSet presAssocID="{7B665B45-CD5B-4752-9E58-A095913731B4}" presName="textRect" presStyleLbl="revTx" presStyleIdx="3" presStyleCnt="5">
        <dgm:presLayoutVars>
          <dgm:chMax val="1"/>
          <dgm:chPref val="1"/>
        </dgm:presLayoutVars>
      </dgm:prSet>
      <dgm:spPr/>
    </dgm:pt>
    <dgm:pt modelId="{465D93D5-3FBC-4AAD-B13A-F5CA41AF3201}" type="pres">
      <dgm:prSet presAssocID="{0A8CC66E-FAED-48BB-BF5D-770DBB97459E}" presName="sibTrans" presStyleCnt="0"/>
      <dgm:spPr/>
    </dgm:pt>
    <dgm:pt modelId="{B31491EE-204F-4D6E-A1F7-AB573BCDA609}" type="pres">
      <dgm:prSet presAssocID="{B11C657B-FBA8-48BA-A7AC-FE5D8A1F0862}" presName="compNode" presStyleCnt="0"/>
      <dgm:spPr/>
    </dgm:pt>
    <dgm:pt modelId="{3629E4AF-B5D2-4F07-9740-DA4FB2EDDC23}" type="pres">
      <dgm:prSet presAssocID="{B11C657B-FBA8-48BA-A7AC-FE5D8A1F0862}" presName="iconBgRect" presStyleLbl="bgShp" presStyleIdx="4" presStyleCnt="5"/>
      <dgm:spPr>
        <a:prstGeom prst="round2DiagRect">
          <a:avLst>
            <a:gd name="adj1" fmla="val 29727"/>
            <a:gd name="adj2" fmla="val 0"/>
          </a:avLst>
        </a:prstGeom>
      </dgm:spPr>
    </dgm:pt>
    <dgm:pt modelId="{9625FE97-9396-4110-93A0-0F6AE64E7CD4}" type="pres">
      <dgm:prSet presAssocID="{B11C657B-FBA8-48BA-A7AC-FE5D8A1F0862}" presName="iconRect" presStyleLbl="node1" presStyleIdx="4" presStyleCnt="5"/>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Tools"/>
        </a:ext>
      </dgm:extLst>
    </dgm:pt>
    <dgm:pt modelId="{2BC724B7-0B9D-4A74-8DC3-C9B04C75D266}" type="pres">
      <dgm:prSet presAssocID="{B11C657B-FBA8-48BA-A7AC-FE5D8A1F0862}" presName="spaceRect" presStyleCnt="0"/>
      <dgm:spPr/>
    </dgm:pt>
    <dgm:pt modelId="{B4E2A623-0369-4367-BF05-873982D4A571}" type="pres">
      <dgm:prSet presAssocID="{B11C657B-FBA8-48BA-A7AC-FE5D8A1F0862}" presName="textRect" presStyleLbl="revTx" presStyleIdx="4" presStyleCnt="5">
        <dgm:presLayoutVars>
          <dgm:chMax val="1"/>
          <dgm:chPref val="1"/>
        </dgm:presLayoutVars>
      </dgm:prSet>
      <dgm:spPr/>
    </dgm:pt>
  </dgm:ptLst>
  <dgm:cxnLst>
    <dgm:cxn modelId="{00AA9A0F-A57B-45C2-91A6-2EA3376E626D}" srcId="{A8D8E4CD-2A67-4F90-B47C-5883FB08E218}" destId="{A1DC039F-D78C-434B-9996-0DE4E0E50E67}" srcOrd="1" destOrd="0" parTransId="{B64E82C6-985B-4D4B-885D-E793CA8AD589}" sibTransId="{72367B10-9C13-447A-A4F8-C46756C36EEB}"/>
    <dgm:cxn modelId="{253C3F29-2108-47A7-8627-0AC5DB024142}" srcId="{A8D8E4CD-2A67-4F90-B47C-5883FB08E218}" destId="{B11C657B-FBA8-48BA-A7AC-FE5D8A1F0862}" srcOrd="4" destOrd="0" parTransId="{B9C03899-4707-491E-961E-6976C32B474D}" sibTransId="{C24FBB9A-45CC-47CF-BC36-A7302FDC3C21}"/>
    <dgm:cxn modelId="{B735B031-8FA7-40E1-8EED-84FAC2D0F847}" srcId="{A8D8E4CD-2A67-4F90-B47C-5883FB08E218}" destId="{263550BB-BB58-419B-BEF0-2DBD2A5AE10B}" srcOrd="2" destOrd="0" parTransId="{A031B7FB-CE59-4633-AA06-3F65600EF9CA}" sibTransId="{1085CC89-F10E-4F68-9B65-74F1F04DE9D0}"/>
    <dgm:cxn modelId="{21B38D65-900E-4D54-88F3-C6AAEA69059F}" type="presOf" srcId="{A8D8E4CD-2A67-4F90-B47C-5883FB08E218}" destId="{910189F9-2689-4979-89EB-295C4CE3008F}" srcOrd="0" destOrd="0" presId="urn:microsoft.com/office/officeart/2018/5/layout/IconLeafLabelList"/>
    <dgm:cxn modelId="{545AE96F-D17C-44BD-89CE-2D0CC82A24D4}" type="presOf" srcId="{F9C9154C-BDDF-4FC4-AB6B-414570FFEF3D}" destId="{6621F563-3BAB-4F4E-913E-11117A857BB2}" srcOrd="0" destOrd="0" presId="urn:microsoft.com/office/officeart/2018/5/layout/IconLeafLabelList"/>
    <dgm:cxn modelId="{B489A754-D38E-40E9-A89C-89E78748F1D6}" srcId="{A8D8E4CD-2A67-4F90-B47C-5883FB08E218}" destId="{F9C9154C-BDDF-4FC4-AB6B-414570FFEF3D}" srcOrd="0" destOrd="0" parTransId="{602EF6BE-3167-4CAE-B087-18CD7B6A8428}" sibTransId="{D46F9EB6-FD07-40D8-90A8-75E65595F02C}"/>
    <dgm:cxn modelId="{FDDD8CA4-4925-43A4-9808-A092B009E726}" srcId="{A8D8E4CD-2A67-4F90-B47C-5883FB08E218}" destId="{7B665B45-CD5B-4752-9E58-A095913731B4}" srcOrd="3" destOrd="0" parTransId="{6A61D699-C6A2-41E6-B5B6-A6D115F244B8}" sibTransId="{0A8CC66E-FAED-48BB-BF5D-770DBB97459E}"/>
    <dgm:cxn modelId="{0CB3E1BB-707F-4E28-95F4-CC0C137EF384}" type="presOf" srcId="{263550BB-BB58-419B-BEF0-2DBD2A5AE10B}" destId="{A080EC20-E42A-4CE6-B12B-486AC9B970D3}" srcOrd="0" destOrd="0" presId="urn:microsoft.com/office/officeart/2018/5/layout/IconLeafLabelList"/>
    <dgm:cxn modelId="{DC10BEC1-6EF9-427F-9CB0-A44BEBED1850}" type="presOf" srcId="{A1DC039F-D78C-434B-9996-0DE4E0E50E67}" destId="{B6E6EBAD-E9D2-4B1C-B6D3-96EA1FA023C3}" srcOrd="0" destOrd="0" presId="urn:microsoft.com/office/officeart/2018/5/layout/IconLeafLabelList"/>
    <dgm:cxn modelId="{30671BED-6440-4BE7-A02B-2D496735DF1D}" type="presOf" srcId="{B11C657B-FBA8-48BA-A7AC-FE5D8A1F0862}" destId="{B4E2A623-0369-4367-BF05-873982D4A571}" srcOrd="0" destOrd="0" presId="urn:microsoft.com/office/officeart/2018/5/layout/IconLeafLabelList"/>
    <dgm:cxn modelId="{FDE806FD-23C9-40D4-AF5A-922699171296}" type="presOf" srcId="{7B665B45-CD5B-4752-9E58-A095913731B4}" destId="{F597538F-183E-4815-BF8B-02956E920932}" srcOrd="0" destOrd="0" presId="urn:microsoft.com/office/officeart/2018/5/layout/IconLeafLabelList"/>
    <dgm:cxn modelId="{24CEB45C-C123-4F76-9ABE-FD905D98D0C5}" type="presParOf" srcId="{910189F9-2689-4979-89EB-295C4CE3008F}" destId="{512A3155-30C2-47E6-84D7-F3B8CF0046D5}" srcOrd="0" destOrd="0" presId="urn:microsoft.com/office/officeart/2018/5/layout/IconLeafLabelList"/>
    <dgm:cxn modelId="{6F06E4DD-F618-4933-863B-98A59D6B0119}" type="presParOf" srcId="{512A3155-30C2-47E6-84D7-F3B8CF0046D5}" destId="{D5FB3C01-1C40-4BC4-B8B8-C80DD4386B9E}" srcOrd="0" destOrd="0" presId="urn:microsoft.com/office/officeart/2018/5/layout/IconLeafLabelList"/>
    <dgm:cxn modelId="{9A58E026-5A77-49D1-A4B2-714973A077D5}" type="presParOf" srcId="{512A3155-30C2-47E6-84D7-F3B8CF0046D5}" destId="{13B9458F-42B7-43AE-8685-73E90F0FD736}" srcOrd="1" destOrd="0" presId="urn:microsoft.com/office/officeart/2018/5/layout/IconLeafLabelList"/>
    <dgm:cxn modelId="{42EAC002-CC9F-499D-956D-0E9D0697E31B}" type="presParOf" srcId="{512A3155-30C2-47E6-84D7-F3B8CF0046D5}" destId="{A4EBCA22-20ED-402C-B6F6-737A6DA8BD5F}" srcOrd="2" destOrd="0" presId="urn:microsoft.com/office/officeart/2018/5/layout/IconLeafLabelList"/>
    <dgm:cxn modelId="{D6597A60-09D5-4F14-92AC-5875624FF178}" type="presParOf" srcId="{512A3155-30C2-47E6-84D7-F3B8CF0046D5}" destId="{6621F563-3BAB-4F4E-913E-11117A857BB2}" srcOrd="3" destOrd="0" presId="urn:microsoft.com/office/officeart/2018/5/layout/IconLeafLabelList"/>
    <dgm:cxn modelId="{7C12ED6F-0AF9-4C80-AB63-C2E9C291E719}" type="presParOf" srcId="{910189F9-2689-4979-89EB-295C4CE3008F}" destId="{741FECAA-1DD0-49BF-B1E9-03EC70171CE8}" srcOrd="1" destOrd="0" presId="urn:microsoft.com/office/officeart/2018/5/layout/IconLeafLabelList"/>
    <dgm:cxn modelId="{D9224730-FB68-4DB5-A325-AE06CB059D1F}" type="presParOf" srcId="{910189F9-2689-4979-89EB-295C4CE3008F}" destId="{01B86A73-6099-494F-ADE6-A9FB50C65E77}" srcOrd="2" destOrd="0" presId="urn:microsoft.com/office/officeart/2018/5/layout/IconLeafLabelList"/>
    <dgm:cxn modelId="{5A8A2C77-6DB2-4EAB-AA46-CA217FADF202}" type="presParOf" srcId="{01B86A73-6099-494F-ADE6-A9FB50C65E77}" destId="{97C4172E-0DB6-4B19-8219-D18BEC329B90}" srcOrd="0" destOrd="0" presId="urn:microsoft.com/office/officeart/2018/5/layout/IconLeafLabelList"/>
    <dgm:cxn modelId="{A7C07FD0-5E31-4226-81A1-72330EB508CB}" type="presParOf" srcId="{01B86A73-6099-494F-ADE6-A9FB50C65E77}" destId="{C48B90EA-88F9-4BFC-A432-289B0C3F383A}" srcOrd="1" destOrd="0" presId="urn:microsoft.com/office/officeart/2018/5/layout/IconLeafLabelList"/>
    <dgm:cxn modelId="{38B60B93-F06B-43F7-BA3F-BF78D728EA7A}" type="presParOf" srcId="{01B86A73-6099-494F-ADE6-A9FB50C65E77}" destId="{188A6093-832D-4E79-A6C2-09A273FE60D5}" srcOrd="2" destOrd="0" presId="urn:microsoft.com/office/officeart/2018/5/layout/IconLeafLabelList"/>
    <dgm:cxn modelId="{C417EBCE-A408-4649-B3BD-2E104E2E5F6B}" type="presParOf" srcId="{01B86A73-6099-494F-ADE6-A9FB50C65E77}" destId="{B6E6EBAD-E9D2-4B1C-B6D3-96EA1FA023C3}" srcOrd="3" destOrd="0" presId="urn:microsoft.com/office/officeart/2018/5/layout/IconLeafLabelList"/>
    <dgm:cxn modelId="{0E2FC970-CDFD-44E5-96A9-EAC6BAFCD06F}" type="presParOf" srcId="{910189F9-2689-4979-89EB-295C4CE3008F}" destId="{13090998-ACE7-4CA9-B6C2-159CA7FA4E7E}" srcOrd="3" destOrd="0" presId="urn:microsoft.com/office/officeart/2018/5/layout/IconLeafLabelList"/>
    <dgm:cxn modelId="{14AE541B-5E14-47C8-BBE3-86A631433DC0}" type="presParOf" srcId="{910189F9-2689-4979-89EB-295C4CE3008F}" destId="{AC1ADCD3-7027-47BA-A004-B955DD6A8C3B}" srcOrd="4" destOrd="0" presId="urn:microsoft.com/office/officeart/2018/5/layout/IconLeafLabelList"/>
    <dgm:cxn modelId="{8ADE8D09-3509-4EDD-93BB-20CC2E75F763}" type="presParOf" srcId="{AC1ADCD3-7027-47BA-A004-B955DD6A8C3B}" destId="{03BF06BF-AE91-4024-AD57-6E02DDCB4ACD}" srcOrd="0" destOrd="0" presId="urn:microsoft.com/office/officeart/2018/5/layout/IconLeafLabelList"/>
    <dgm:cxn modelId="{7D5E1FE8-CFD8-4232-9270-AACB553FE668}" type="presParOf" srcId="{AC1ADCD3-7027-47BA-A004-B955DD6A8C3B}" destId="{F70076EC-E983-4E57-AF64-80F54466581A}" srcOrd="1" destOrd="0" presId="urn:microsoft.com/office/officeart/2018/5/layout/IconLeafLabelList"/>
    <dgm:cxn modelId="{5F381CEC-70F3-40A7-BF33-E99CDAB4A326}" type="presParOf" srcId="{AC1ADCD3-7027-47BA-A004-B955DD6A8C3B}" destId="{78F06ABE-409E-427A-9132-3D3C9C19FD63}" srcOrd="2" destOrd="0" presId="urn:microsoft.com/office/officeart/2018/5/layout/IconLeafLabelList"/>
    <dgm:cxn modelId="{FBD06FBD-BDA9-4544-92F3-904369325F75}" type="presParOf" srcId="{AC1ADCD3-7027-47BA-A004-B955DD6A8C3B}" destId="{A080EC20-E42A-4CE6-B12B-486AC9B970D3}" srcOrd="3" destOrd="0" presId="urn:microsoft.com/office/officeart/2018/5/layout/IconLeafLabelList"/>
    <dgm:cxn modelId="{D999FAAA-DA2F-450C-9DFE-2BC97BBC0DD2}" type="presParOf" srcId="{910189F9-2689-4979-89EB-295C4CE3008F}" destId="{81E00EA6-3610-4C78-A1AB-9FBD26E0EE71}" srcOrd="5" destOrd="0" presId="urn:microsoft.com/office/officeart/2018/5/layout/IconLeafLabelList"/>
    <dgm:cxn modelId="{4007FBA3-172E-4E67-AF7B-ECFE41839118}" type="presParOf" srcId="{910189F9-2689-4979-89EB-295C4CE3008F}" destId="{C1BF79BC-6C6A-4A35-8544-2DBDE0223EA3}" srcOrd="6" destOrd="0" presId="urn:microsoft.com/office/officeart/2018/5/layout/IconLeafLabelList"/>
    <dgm:cxn modelId="{950BC2AF-2D98-40A2-B1FA-B2EEF240FD20}" type="presParOf" srcId="{C1BF79BC-6C6A-4A35-8544-2DBDE0223EA3}" destId="{A384B2EB-DB66-4CB6-BC88-82917AAE0EFF}" srcOrd="0" destOrd="0" presId="urn:microsoft.com/office/officeart/2018/5/layout/IconLeafLabelList"/>
    <dgm:cxn modelId="{1F28995A-254D-47F8-901A-D95E8037FC47}" type="presParOf" srcId="{C1BF79BC-6C6A-4A35-8544-2DBDE0223EA3}" destId="{82BC1C0B-C15C-405C-B41A-29BF475CCE16}" srcOrd="1" destOrd="0" presId="urn:microsoft.com/office/officeart/2018/5/layout/IconLeafLabelList"/>
    <dgm:cxn modelId="{6AE2E85E-D9B9-47C4-BB6F-DA07D3E8114E}" type="presParOf" srcId="{C1BF79BC-6C6A-4A35-8544-2DBDE0223EA3}" destId="{0D277A6F-5939-431A-99C8-CB7A2310467B}" srcOrd="2" destOrd="0" presId="urn:microsoft.com/office/officeart/2018/5/layout/IconLeafLabelList"/>
    <dgm:cxn modelId="{18D3ECEF-1544-4815-99C5-3AA7A27E5F7A}" type="presParOf" srcId="{C1BF79BC-6C6A-4A35-8544-2DBDE0223EA3}" destId="{F597538F-183E-4815-BF8B-02956E920932}" srcOrd="3" destOrd="0" presId="urn:microsoft.com/office/officeart/2018/5/layout/IconLeafLabelList"/>
    <dgm:cxn modelId="{C30CBCEC-D607-439D-9DD5-8354DC40FE7E}" type="presParOf" srcId="{910189F9-2689-4979-89EB-295C4CE3008F}" destId="{465D93D5-3FBC-4AAD-B13A-F5CA41AF3201}" srcOrd="7" destOrd="0" presId="urn:microsoft.com/office/officeart/2018/5/layout/IconLeafLabelList"/>
    <dgm:cxn modelId="{4BFFDFF4-518B-49B8-A819-2824DCFC0D19}" type="presParOf" srcId="{910189F9-2689-4979-89EB-295C4CE3008F}" destId="{B31491EE-204F-4D6E-A1F7-AB573BCDA609}" srcOrd="8" destOrd="0" presId="urn:microsoft.com/office/officeart/2018/5/layout/IconLeafLabelList"/>
    <dgm:cxn modelId="{85100082-ADF1-4A34-89CB-F8153A297780}" type="presParOf" srcId="{B31491EE-204F-4D6E-A1F7-AB573BCDA609}" destId="{3629E4AF-B5D2-4F07-9740-DA4FB2EDDC23}" srcOrd="0" destOrd="0" presId="urn:microsoft.com/office/officeart/2018/5/layout/IconLeafLabelList"/>
    <dgm:cxn modelId="{AEDFB0EB-24D8-40B7-B68C-C55CF64E5CBD}" type="presParOf" srcId="{B31491EE-204F-4D6E-A1F7-AB573BCDA609}" destId="{9625FE97-9396-4110-93A0-0F6AE64E7CD4}" srcOrd="1" destOrd="0" presId="urn:microsoft.com/office/officeart/2018/5/layout/IconLeafLabelList"/>
    <dgm:cxn modelId="{C384C37E-568E-4648-ACAA-433F6EDEEDD8}" type="presParOf" srcId="{B31491EE-204F-4D6E-A1F7-AB573BCDA609}" destId="{2BC724B7-0B9D-4A74-8DC3-C9B04C75D266}" srcOrd="2" destOrd="0" presId="urn:microsoft.com/office/officeart/2018/5/layout/IconLeafLabelList"/>
    <dgm:cxn modelId="{2FB8F8E4-2D41-468D-9AEA-5F8316C8666F}" type="presParOf" srcId="{B31491EE-204F-4D6E-A1F7-AB573BCDA609}" destId="{B4E2A623-0369-4367-BF05-873982D4A571}"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FB3C01-1C40-4BC4-B8B8-C80DD4386B9E}">
      <dsp:nvSpPr>
        <dsp:cNvPr id="0" name=""/>
        <dsp:cNvSpPr/>
      </dsp:nvSpPr>
      <dsp:spPr>
        <a:xfrm>
          <a:off x="478800" y="691271"/>
          <a:ext cx="1098000" cy="1098000"/>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B9458F-42B7-43AE-8685-73E90F0FD736}">
      <dsp:nvSpPr>
        <dsp:cNvPr id="0" name=""/>
        <dsp:cNvSpPr/>
      </dsp:nvSpPr>
      <dsp:spPr>
        <a:xfrm>
          <a:off x="712800" y="925272"/>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621F563-3BAB-4F4E-913E-11117A857BB2}">
      <dsp:nvSpPr>
        <dsp:cNvPr id="0" name=""/>
        <dsp:cNvSpPr/>
      </dsp:nvSpPr>
      <dsp:spPr>
        <a:xfrm>
          <a:off x="127800" y="2131272"/>
          <a:ext cx="1800000" cy="153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GB" sz="1800" kern="1200" dirty="0"/>
            <a:t>How to complete daily registration</a:t>
          </a:r>
          <a:endParaRPr lang="en-US" sz="1800" kern="1200" dirty="0"/>
        </a:p>
      </dsp:txBody>
      <dsp:txXfrm>
        <a:off x="127800" y="2131272"/>
        <a:ext cx="1800000" cy="1530000"/>
      </dsp:txXfrm>
    </dsp:sp>
    <dsp:sp modelId="{97C4172E-0DB6-4B19-8219-D18BEC329B90}">
      <dsp:nvSpPr>
        <dsp:cNvPr id="0" name=""/>
        <dsp:cNvSpPr/>
      </dsp:nvSpPr>
      <dsp:spPr>
        <a:xfrm>
          <a:off x="2593800" y="691271"/>
          <a:ext cx="1098000" cy="1098000"/>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8B90EA-88F9-4BFC-A432-289B0C3F383A}">
      <dsp:nvSpPr>
        <dsp:cNvPr id="0" name=""/>
        <dsp:cNvSpPr/>
      </dsp:nvSpPr>
      <dsp:spPr>
        <a:xfrm>
          <a:off x="2827800" y="925272"/>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6E6EBAD-E9D2-4B1C-B6D3-96EA1FA023C3}">
      <dsp:nvSpPr>
        <dsp:cNvPr id="0" name=""/>
        <dsp:cNvSpPr/>
      </dsp:nvSpPr>
      <dsp:spPr>
        <a:xfrm>
          <a:off x="2242800" y="2131272"/>
          <a:ext cx="1800000" cy="153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GB" sz="1800" kern="1200" dirty="0"/>
            <a:t>Locating &amp; submitting work in Assignments using a Laptop or Tablet</a:t>
          </a:r>
          <a:endParaRPr lang="en-US" sz="1800" kern="1200" dirty="0"/>
        </a:p>
      </dsp:txBody>
      <dsp:txXfrm>
        <a:off x="2242800" y="2131272"/>
        <a:ext cx="1800000" cy="1530000"/>
      </dsp:txXfrm>
    </dsp:sp>
    <dsp:sp modelId="{03BF06BF-AE91-4024-AD57-6E02DDCB4ACD}">
      <dsp:nvSpPr>
        <dsp:cNvPr id="0" name=""/>
        <dsp:cNvSpPr/>
      </dsp:nvSpPr>
      <dsp:spPr>
        <a:xfrm>
          <a:off x="4708800" y="691271"/>
          <a:ext cx="1098000" cy="1098000"/>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0076EC-E983-4E57-AF64-80F54466581A}">
      <dsp:nvSpPr>
        <dsp:cNvPr id="0" name=""/>
        <dsp:cNvSpPr/>
      </dsp:nvSpPr>
      <dsp:spPr>
        <a:xfrm>
          <a:off x="4942800" y="925272"/>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80EC20-E42A-4CE6-B12B-486AC9B970D3}">
      <dsp:nvSpPr>
        <dsp:cNvPr id="0" name=""/>
        <dsp:cNvSpPr/>
      </dsp:nvSpPr>
      <dsp:spPr>
        <a:xfrm>
          <a:off x="4357800" y="2131272"/>
          <a:ext cx="1800000" cy="153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GB" sz="1800" kern="1200" dirty="0"/>
            <a:t>Joining meetings with Class teachers or Assemblies</a:t>
          </a:r>
          <a:endParaRPr lang="en-US" sz="1400" kern="1200" dirty="0"/>
        </a:p>
      </dsp:txBody>
      <dsp:txXfrm>
        <a:off x="4357800" y="2131272"/>
        <a:ext cx="1800000" cy="1530000"/>
      </dsp:txXfrm>
    </dsp:sp>
    <dsp:sp modelId="{A384B2EB-DB66-4CB6-BC88-82917AAE0EFF}">
      <dsp:nvSpPr>
        <dsp:cNvPr id="0" name=""/>
        <dsp:cNvSpPr/>
      </dsp:nvSpPr>
      <dsp:spPr>
        <a:xfrm>
          <a:off x="6823800" y="691271"/>
          <a:ext cx="1098000" cy="1098000"/>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BC1C0B-C15C-405C-B41A-29BF475CCE16}">
      <dsp:nvSpPr>
        <dsp:cNvPr id="0" name=""/>
        <dsp:cNvSpPr/>
      </dsp:nvSpPr>
      <dsp:spPr>
        <a:xfrm>
          <a:off x="7057800" y="925272"/>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597538F-183E-4815-BF8B-02956E920932}">
      <dsp:nvSpPr>
        <dsp:cNvPr id="0" name=""/>
        <dsp:cNvSpPr/>
      </dsp:nvSpPr>
      <dsp:spPr>
        <a:xfrm>
          <a:off x="6472800" y="2131272"/>
          <a:ext cx="1800000" cy="153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indent="0" algn="ctr">
            <a:lnSpc>
              <a:spcPct val="90000"/>
            </a:lnSpc>
            <a:spcBef>
              <a:spcPct val="0"/>
            </a:spcBef>
            <a:buNone/>
            <a:defRPr cap="all"/>
          </a:pPr>
          <a:r>
            <a:rPr lang="en-GB" sz="1800" kern="1200" dirty="0"/>
            <a:t>Using immersive reader</a:t>
          </a:r>
          <a:endParaRPr lang="en-US" sz="1800" kern="1200" dirty="0"/>
        </a:p>
        <a:p>
          <a:pPr marL="0" lvl="0" indent="0" algn="ctr" defTabSz="933450">
            <a:lnSpc>
              <a:spcPct val="90000"/>
            </a:lnSpc>
            <a:spcBef>
              <a:spcPct val="0"/>
            </a:spcBef>
            <a:spcAft>
              <a:spcPct val="35000"/>
            </a:spcAft>
            <a:buNone/>
          </a:pPr>
          <a:endParaRPr lang="en-US" sz="1700" kern="1200" dirty="0"/>
        </a:p>
      </dsp:txBody>
      <dsp:txXfrm>
        <a:off x="6472800" y="2131272"/>
        <a:ext cx="1800000" cy="1530000"/>
      </dsp:txXfrm>
    </dsp:sp>
    <dsp:sp modelId="{3629E4AF-B5D2-4F07-9740-DA4FB2EDDC23}">
      <dsp:nvSpPr>
        <dsp:cNvPr id="0" name=""/>
        <dsp:cNvSpPr/>
      </dsp:nvSpPr>
      <dsp:spPr>
        <a:xfrm>
          <a:off x="8938800" y="691271"/>
          <a:ext cx="1098000" cy="1098000"/>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25FE97-9396-4110-93A0-0F6AE64E7CD4}">
      <dsp:nvSpPr>
        <dsp:cNvPr id="0" name=""/>
        <dsp:cNvSpPr/>
      </dsp:nvSpPr>
      <dsp:spPr>
        <a:xfrm>
          <a:off x="9172800" y="925272"/>
          <a:ext cx="630000" cy="630000"/>
        </a:xfrm>
        <a:prstGeom prst="rect">
          <a:avLst/>
        </a:prstGeom>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4E2A623-0369-4367-BF05-873982D4A571}">
      <dsp:nvSpPr>
        <dsp:cNvPr id="0" name=""/>
        <dsp:cNvSpPr/>
      </dsp:nvSpPr>
      <dsp:spPr>
        <a:xfrm>
          <a:off x="8587800" y="2131272"/>
          <a:ext cx="1800000" cy="153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dirty="0"/>
            <a:t>FAQ &amp; </a:t>
          </a:r>
        </a:p>
        <a:p>
          <a:pPr marL="0" lvl="0" indent="0" algn="ctr" defTabSz="755650">
            <a:lnSpc>
              <a:spcPct val="90000"/>
            </a:lnSpc>
            <a:spcBef>
              <a:spcPct val="0"/>
            </a:spcBef>
            <a:spcAft>
              <a:spcPct val="35000"/>
            </a:spcAft>
            <a:buNone/>
            <a:defRPr cap="all"/>
          </a:pPr>
          <a:r>
            <a:rPr lang="en-US" sz="1700" kern="1200" dirty="0"/>
            <a:t>Troubleshooting</a:t>
          </a:r>
        </a:p>
      </dsp:txBody>
      <dsp:txXfrm>
        <a:off x="8587800" y="2131272"/>
        <a:ext cx="1800000" cy="1530000"/>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4009A2-B174-41F0-AFF9-56D2A8CC32B5}" type="datetimeFigureOut">
              <a:rPr lang="en-GB" smtClean="0"/>
              <a:t>07/01/2021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0DCF6E-48EA-4B7C-80DD-A1CC2348A7AD}" type="slidenum">
              <a:rPr lang="en-GB" smtClean="0"/>
              <a:t>‹#›</a:t>
            </a:fld>
            <a:endParaRPr lang="en-GB"/>
          </a:p>
        </p:txBody>
      </p:sp>
    </p:spTree>
    <p:extLst>
      <p:ext uri="{BB962C8B-B14F-4D97-AF65-F5344CB8AC3E}">
        <p14:creationId xmlns:p14="http://schemas.microsoft.com/office/powerpoint/2010/main" val="4059804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Box focus in on ‘view assignment’</a:t>
            </a:r>
          </a:p>
        </p:txBody>
      </p:sp>
      <p:sp>
        <p:nvSpPr>
          <p:cNvPr id="4" name="Slide Number Placeholder 3"/>
          <p:cNvSpPr>
            <a:spLocks noGrp="1"/>
          </p:cNvSpPr>
          <p:nvPr>
            <p:ph type="sldNum" sz="quarter" idx="5"/>
          </p:nvPr>
        </p:nvSpPr>
        <p:spPr/>
        <p:txBody>
          <a:bodyPr/>
          <a:lstStyle/>
          <a:p>
            <a:fld id="{7F72B211-08F8-D844-A802-7029970B8F82}" type="slidenum">
              <a:rPr lang="en-US" smtClean="0"/>
              <a:t>24</a:t>
            </a:fld>
            <a:endParaRPr lang="en-US"/>
          </a:p>
        </p:txBody>
      </p:sp>
    </p:spTree>
    <p:extLst>
      <p:ext uri="{BB962C8B-B14F-4D97-AF65-F5344CB8AC3E}">
        <p14:creationId xmlns:p14="http://schemas.microsoft.com/office/powerpoint/2010/main" val="1482761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72B211-08F8-D844-A802-7029970B8F82}" type="slidenum">
              <a:rPr lang="en-US" smtClean="0"/>
              <a:t>42</a:t>
            </a:fld>
            <a:endParaRPr lang="en-US"/>
          </a:p>
        </p:txBody>
      </p:sp>
    </p:spTree>
    <p:extLst>
      <p:ext uri="{BB962C8B-B14F-4D97-AF65-F5344CB8AC3E}">
        <p14:creationId xmlns:p14="http://schemas.microsoft.com/office/powerpoint/2010/main" val="435263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72B211-08F8-D844-A802-7029970B8F82}" type="slidenum">
              <a:rPr lang="en-US" smtClean="0"/>
              <a:t>55</a:t>
            </a:fld>
            <a:endParaRPr lang="en-US"/>
          </a:p>
        </p:txBody>
      </p:sp>
    </p:spTree>
    <p:extLst>
      <p:ext uri="{BB962C8B-B14F-4D97-AF65-F5344CB8AC3E}">
        <p14:creationId xmlns:p14="http://schemas.microsoft.com/office/powerpoint/2010/main" val="1310540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72B211-08F8-D844-A802-7029970B8F82}" type="slidenum">
              <a:rPr lang="en-US" smtClean="0"/>
              <a:t>56</a:t>
            </a:fld>
            <a:endParaRPr lang="en-US"/>
          </a:p>
        </p:txBody>
      </p:sp>
    </p:spTree>
    <p:extLst>
      <p:ext uri="{BB962C8B-B14F-4D97-AF65-F5344CB8AC3E}">
        <p14:creationId xmlns:p14="http://schemas.microsoft.com/office/powerpoint/2010/main" val="15557189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A57A2-B7A6-470B-88EA-C700E9432B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FE1A06B-52AF-4495-900E-4957914915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911FF42-DCA0-4AAE-A0E7-096457364312}"/>
              </a:ext>
            </a:extLst>
          </p:cNvPr>
          <p:cNvSpPr>
            <a:spLocks noGrp="1"/>
          </p:cNvSpPr>
          <p:nvPr>
            <p:ph type="dt" sz="half" idx="10"/>
          </p:nvPr>
        </p:nvSpPr>
        <p:spPr/>
        <p:txBody>
          <a:bodyPr/>
          <a:lstStyle/>
          <a:p>
            <a:fld id="{44A5C02E-2007-4240-8439-AEF08CE17854}" type="datetimeFigureOut">
              <a:rPr lang="en-GB" smtClean="0"/>
              <a:t>07/01/2021</a:t>
            </a:fld>
            <a:endParaRPr lang="en-GB"/>
          </a:p>
        </p:txBody>
      </p:sp>
      <p:sp>
        <p:nvSpPr>
          <p:cNvPr id="5" name="Footer Placeholder 4">
            <a:extLst>
              <a:ext uri="{FF2B5EF4-FFF2-40B4-BE49-F238E27FC236}">
                <a16:creationId xmlns:a16="http://schemas.microsoft.com/office/drawing/2014/main" id="{BF51E62A-F436-4FA9-9552-9DA9BB60A78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59A160-672A-4B20-A078-76E796310E3F}"/>
              </a:ext>
            </a:extLst>
          </p:cNvPr>
          <p:cNvSpPr>
            <a:spLocks noGrp="1"/>
          </p:cNvSpPr>
          <p:nvPr>
            <p:ph type="sldNum" sz="quarter" idx="12"/>
          </p:nvPr>
        </p:nvSpPr>
        <p:spPr/>
        <p:txBody>
          <a:bodyPr/>
          <a:lstStyle/>
          <a:p>
            <a:fld id="{7A9C9A86-9351-4349-89C2-91189D23C55D}" type="slidenum">
              <a:rPr lang="en-GB" smtClean="0"/>
              <a:t>‹#›</a:t>
            </a:fld>
            <a:endParaRPr lang="en-GB"/>
          </a:p>
        </p:txBody>
      </p:sp>
    </p:spTree>
    <p:extLst>
      <p:ext uri="{BB962C8B-B14F-4D97-AF65-F5344CB8AC3E}">
        <p14:creationId xmlns:p14="http://schemas.microsoft.com/office/powerpoint/2010/main" val="4003812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13BA5-0AC2-4A8F-8DEB-227162DD115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2820217-B18A-4B3F-854B-E20213A695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601ECA9-4E2E-42AF-9E91-9B7733B096F5}"/>
              </a:ext>
            </a:extLst>
          </p:cNvPr>
          <p:cNvSpPr>
            <a:spLocks noGrp="1"/>
          </p:cNvSpPr>
          <p:nvPr>
            <p:ph type="dt" sz="half" idx="10"/>
          </p:nvPr>
        </p:nvSpPr>
        <p:spPr/>
        <p:txBody>
          <a:bodyPr/>
          <a:lstStyle/>
          <a:p>
            <a:fld id="{44A5C02E-2007-4240-8439-AEF08CE17854}" type="datetimeFigureOut">
              <a:rPr lang="en-GB" smtClean="0"/>
              <a:t>07/01/2021</a:t>
            </a:fld>
            <a:endParaRPr lang="en-GB"/>
          </a:p>
        </p:txBody>
      </p:sp>
      <p:sp>
        <p:nvSpPr>
          <p:cNvPr id="5" name="Footer Placeholder 4">
            <a:extLst>
              <a:ext uri="{FF2B5EF4-FFF2-40B4-BE49-F238E27FC236}">
                <a16:creationId xmlns:a16="http://schemas.microsoft.com/office/drawing/2014/main" id="{94EB0234-C7DC-469C-A255-1704D807D40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B84FAB8-D877-46E6-9C80-06FDB4A2D638}"/>
              </a:ext>
            </a:extLst>
          </p:cNvPr>
          <p:cNvSpPr>
            <a:spLocks noGrp="1"/>
          </p:cNvSpPr>
          <p:nvPr>
            <p:ph type="sldNum" sz="quarter" idx="12"/>
          </p:nvPr>
        </p:nvSpPr>
        <p:spPr/>
        <p:txBody>
          <a:bodyPr/>
          <a:lstStyle/>
          <a:p>
            <a:fld id="{7A9C9A86-9351-4349-89C2-91189D23C55D}" type="slidenum">
              <a:rPr lang="en-GB" smtClean="0"/>
              <a:t>‹#›</a:t>
            </a:fld>
            <a:endParaRPr lang="en-GB"/>
          </a:p>
        </p:txBody>
      </p:sp>
    </p:spTree>
    <p:extLst>
      <p:ext uri="{BB962C8B-B14F-4D97-AF65-F5344CB8AC3E}">
        <p14:creationId xmlns:p14="http://schemas.microsoft.com/office/powerpoint/2010/main" val="3298285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8247F2-7384-49E5-AF86-8E0E1FE2C28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6CDEBA-56A8-43CE-8D09-B188724920A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5B9B45F-8223-4AF1-88C7-6BAC09B84907}"/>
              </a:ext>
            </a:extLst>
          </p:cNvPr>
          <p:cNvSpPr>
            <a:spLocks noGrp="1"/>
          </p:cNvSpPr>
          <p:nvPr>
            <p:ph type="dt" sz="half" idx="10"/>
          </p:nvPr>
        </p:nvSpPr>
        <p:spPr/>
        <p:txBody>
          <a:bodyPr/>
          <a:lstStyle/>
          <a:p>
            <a:fld id="{44A5C02E-2007-4240-8439-AEF08CE17854}" type="datetimeFigureOut">
              <a:rPr lang="en-GB" smtClean="0"/>
              <a:t>07/01/2021</a:t>
            </a:fld>
            <a:endParaRPr lang="en-GB"/>
          </a:p>
        </p:txBody>
      </p:sp>
      <p:sp>
        <p:nvSpPr>
          <p:cNvPr id="5" name="Footer Placeholder 4">
            <a:extLst>
              <a:ext uri="{FF2B5EF4-FFF2-40B4-BE49-F238E27FC236}">
                <a16:creationId xmlns:a16="http://schemas.microsoft.com/office/drawing/2014/main" id="{234BE4DD-DEEF-4F87-B41A-6A5EE39A26E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CA69DF-C771-4D37-A77D-D4E056A091AA}"/>
              </a:ext>
            </a:extLst>
          </p:cNvPr>
          <p:cNvSpPr>
            <a:spLocks noGrp="1"/>
          </p:cNvSpPr>
          <p:nvPr>
            <p:ph type="sldNum" sz="quarter" idx="12"/>
          </p:nvPr>
        </p:nvSpPr>
        <p:spPr/>
        <p:txBody>
          <a:bodyPr/>
          <a:lstStyle/>
          <a:p>
            <a:fld id="{7A9C9A86-9351-4349-89C2-91189D23C55D}" type="slidenum">
              <a:rPr lang="en-GB" smtClean="0"/>
              <a:t>‹#›</a:t>
            </a:fld>
            <a:endParaRPr lang="en-GB"/>
          </a:p>
        </p:txBody>
      </p:sp>
    </p:spTree>
    <p:extLst>
      <p:ext uri="{BB962C8B-B14F-4D97-AF65-F5344CB8AC3E}">
        <p14:creationId xmlns:p14="http://schemas.microsoft.com/office/powerpoint/2010/main" val="879468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C47B8-4337-481C-BC38-B173454256E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29D22B3-457F-4CF8-B950-0FC6B723EA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8CEE4F1-71F4-4C29-8389-AAACFEF2C0C4}"/>
              </a:ext>
            </a:extLst>
          </p:cNvPr>
          <p:cNvSpPr>
            <a:spLocks noGrp="1"/>
          </p:cNvSpPr>
          <p:nvPr>
            <p:ph type="dt" sz="half" idx="10"/>
          </p:nvPr>
        </p:nvSpPr>
        <p:spPr/>
        <p:txBody>
          <a:bodyPr/>
          <a:lstStyle/>
          <a:p>
            <a:fld id="{44A5C02E-2007-4240-8439-AEF08CE17854}" type="datetimeFigureOut">
              <a:rPr lang="en-GB" smtClean="0"/>
              <a:t>07/01/2021</a:t>
            </a:fld>
            <a:endParaRPr lang="en-GB"/>
          </a:p>
        </p:txBody>
      </p:sp>
      <p:sp>
        <p:nvSpPr>
          <p:cNvPr id="5" name="Footer Placeholder 4">
            <a:extLst>
              <a:ext uri="{FF2B5EF4-FFF2-40B4-BE49-F238E27FC236}">
                <a16:creationId xmlns:a16="http://schemas.microsoft.com/office/drawing/2014/main" id="{B8DFC3F4-BA37-4F58-90D9-F20B5600F0B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5C26E06-DDF9-42B1-BCC0-50F63BECCA3F}"/>
              </a:ext>
            </a:extLst>
          </p:cNvPr>
          <p:cNvSpPr>
            <a:spLocks noGrp="1"/>
          </p:cNvSpPr>
          <p:nvPr>
            <p:ph type="sldNum" sz="quarter" idx="12"/>
          </p:nvPr>
        </p:nvSpPr>
        <p:spPr/>
        <p:txBody>
          <a:bodyPr/>
          <a:lstStyle/>
          <a:p>
            <a:fld id="{7A9C9A86-9351-4349-89C2-91189D23C55D}" type="slidenum">
              <a:rPr lang="en-GB" smtClean="0"/>
              <a:t>‹#›</a:t>
            </a:fld>
            <a:endParaRPr lang="en-GB"/>
          </a:p>
        </p:txBody>
      </p:sp>
    </p:spTree>
    <p:extLst>
      <p:ext uri="{BB962C8B-B14F-4D97-AF65-F5344CB8AC3E}">
        <p14:creationId xmlns:p14="http://schemas.microsoft.com/office/powerpoint/2010/main" val="3199287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1B748-F554-4B80-8B73-897B8CDDE5F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F4DF017-4DE9-41F0-9406-7C1A0C30BC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DBB562-784E-448E-A148-A3E835472C40}"/>
              </a:ext>
            </a:extLst>
          </p:cNvPr>
          <p:cNvSpPr>
            <a:spLocks noGrp="1"/>
          </p:cNvSpPr>
          <p:nvPr>
            <p:ph type="dt" sz="half" idx="10"/>
          </p:nvPr>
        </p:nvSpPr>
        <p:spPr/>
        <p:txBody>
          <a:bodyPr/>
          <a:lstStyle/>
          <a:p>
            <a:fld id="{44A5C02E-2007-4240-8439-AEF08CE17854}" type="datetimeFigureOut">
              <a:rPr lang="en-GB" smtClean="0"/>
              <a:t>07/01/2021</a:t>
            </a:fld>
            <a:endParaRPr lang="en-GB"/>
          </a:p>
        </p:txBody>
      </p:sp>
      <p:sp>
        <p:nvSpPr>
          <p:cNvPr id="5" name="Footer Placeholder 4">
            <a:extLst>
              <a:ext uri="{FF2B5EF4-FFF2-40B4-BE49-F238E27FC236}">
                <a16:creationId xmlns:a16="http://schemas.microsoft.com/office/drawing/2014/main" id="{C8E6F1B7-8359-4846-96D6-5EF8CE3BDB0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45C839-FFAE-4F4B-B15B-8FBA9CAD4723}"/>
              </a:ext>
            </a:extLst>
          </p:cNvPr>
          <p:cNvSpPr>
            <a:spLocks noGrp="1"/>
          </p:cNvSpPr>
          <p:nvPr>
            <p:ph type="sldNum" sz="quarter" idx="12"/>
          </p:nvPr>
        </p:nvSpPr>
        <p:spPr/>
        <p:txBody>
          <a:bodyPr/>
          <a:lstStyle/>
          <a:p>
            <a:fld id="{7A9C9A86-9351-4349-89C2-91189D23C55D}" type="slidenum">
              <a:rPr lang="en-GB" smtClean="0"/>
              <a:t>‹#›</a:t>
            </a:fld>
            <a:endParaRPr lang="en-GB"/>
          </a:p>
        </p:txBody>
      </p:sp>
    </p:spTree>
    <p:extLst>
      <p:ext uri="{BB962C8B-B14F-4D97-AF65-F5344CB8AC3E}">
        <p14:creationId xmlns:p14="http://schemas.microsoft.com/office/powerpoint/2010/main" val="13094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D80C9-6E33-44D3-A685-EE74400EE3E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A7BF814-51B5-4ECD-84BA-17082BCBB04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2819BDD-7998-4F1D-B243-4683552A4F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D5A102E-B547-4CFC-8705-AC87A52920E6}"/>
              </a:ext>
            </a:extLst>
          </p:cNvPr>
          <p:cNvSpPr>
            <a:spLocks noGrp="1"/>
          </p:cNvSpPr>
          <p:nvPr>
            <p:ph type="dt" sz="half" idx="10"/>
          </p:nvPr>
        </p:nvSpPr>
        <p:spPr/>
        <p:txBody>
          <a:bodyPr/>
          <a:lstStyle/>
          <a:p>
            <a:fld id="{44A5C02E-2007-4240-8439-AEF08CE17854}" type="datetimeFigureOut">
              <a:rPr lang="en-GB" smtClean="0"/>
              <a:t>07/01/2021</a:t>
            </a:fld>
            <a:endParaRPr lang="en-GB"/>
          </a:p>
        </p:txBody>
      </p:sp>
      <p:sp>
        <p:nvSpPr>
          <p:cNvPr id="6" name="Footer Placeholder 5">
            <a:extLst>
              <a:ext uri="{FF2B5EF4-FFF2-40B4-BE49-F238E27FC236}">
                <a16:creationId xmlns:a16="http://schemas.microsoft.com/office/drawing/2014/main" id="{5BDB784C-9D93-40F2-8BEC-F478DF1D81B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6E9963D-7B78-4676-B6DC-01A1B94BBE80}"/>
              </a:ext>
            </a:extLst>
          </p:cNvPr>
          <p:cNvSpPr>
            <a:spLocks noGrp="1"/>
          </p:cNvSpPr>
          <p:nvPr>
            <p:ph type="sldNum" sz="quarter" idx="12"/>
          </p:nvPr>
        </p:nvSpPr>
        <p:spPr/>
        <p:txBody>
          <a:bodyPr/>
          <a:lstStyle/>
          <a:p>
            <a:fld id="{7A9C9A86-9351-4349-89C2-91189D23C55D}" type="slidenum">
              <a:rPr lang="en-GB" smtClean="0"/>
              <a:t>‹#›</a:t>
            </a:fld>
            <a:endParaRPr lang="en-GB"/>
          </a:p>
        </p:txBody>
      </p:sp>
    </p:spTree>
    <p:extLst>
      <p:ext uri="{BB962C8B-B14F-4D97-AF65-F5344CB8AC3E}">
        <p14:creationId xmlns:p14="http://schemas.microsoft.com/office/powerpoint/2010/main" val="3278640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F6A5A-03EB-48C4-BD07-19FE135A04D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7B54DDD-1618-4496-8603-F5C8E9428E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60F823-9AFE-48A7-B335-6218B182E9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526A291-E502-4C04-B351-7448FF53C9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477684-E4B9-4A32-B086-0367F06B9F4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4ED3427-269E-4EAC-BA20-E24E2FB1C8A5}"/>
              </a:ext>
            </a:extLst>
          </p:cNvPr>
          <p:cNvSpPr>
            <a:spLocks noGrp="1"/>
          </p:cNvSpPr>
          <p:nvPr>
            <p:ph type="dt" sz="half" idx="10"/>
          </p:nvPr>
        </p:nvSpPr>
        <p:spPr/>
        <p:txBody>
          <a:bodyPr/>
          <a:lstStyle/>
          <a:p>
            <a:fld id="{44A5C02E-2007-4240-8439-AEF08CE17854}" type="datetimeFigureOut">
              <a:rPr lang="en-GB" smtClean="0"/>
              <a:t>07/01/2021</a:t>
            </a:fld>
            <a:endParaRPr lang="en-GB"/>
          </a:p>
        </p:txBody>
      </p:sp>
      <p:sp>
        <p:nvSpPr>
          <p:cNvPr id="8" name="Footer Placeholder 7">
            <a:extLst>
              <a:ext uri="{FF2B5EF4-FFF2-40B4-BE49-F238E27FC236}">
                <a16:creationId xmlns:a16="http://schemas.microsoft.com/office/drawing/2014/main" id="{D0CBF71A-94CD-477B-82EC-94F8E7E9E33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63CBC42-43B4-4DEC-8600-855FC1A6E3A6}"/>
              </a:ext>
            </a:extLst>
          </p:cNvPr>
          <p:cNvSpPr>
            <a:spLocks noGrp="1"/>
          </p:cNvSpPr>
          <p:nvPr>
            <p:ph type="sldNum" sz="quarter" idx="12"/>
          </p:nvPr>
        </p:nvSpPr>
        <p:spPr/>
        <p:txBody>
          <a:bodyPr/>
          <a:lstStyle/>
          <a:p>
            <a:fld id="{7A9C9A86-9351-4349-89C2-91189D23C55D}" type="slidenum">
              <a:rPr lang="en-GB" smtClean="0"/>
              <a:t>‹#›</a:t>
            </a:fld>
            <a:endParaRPr lang="en-GB"/>
          </a:p>
        </p:txBody>
      </p:sp>
    </p:spTree>
    <p:extLst>
      <p:ext uri="{BB962C8B-B14F-4D97-AF65-F5344CB8AC3E}">
        <p14:creationId xmlns:p14="http://schemas.microsoft.com/office/powerpoint/2010/main" val="2082823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D4564-AA98-4804-871A-DB43FC1CB55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A1F793F-93FA-4458-8D19-A2CB568E9F83}"/>
              </a:ext>
            </a:extLst>
          </p:cNvPr>
          <p:cNvSpPr>
            <a:spLocks noGrp="1"/>
          </p:cNvSpPr>
          <p:nvPr>
            <p:ph type="dt" sz="half" idx="10"/>
          </p:nvPr>
        </p:nvSpPr>
        <p:spPr/>
        <p:txBody>
          <a:bodyPr/>
          <a:lstStyle/>
          <a:p>
            <a:fld id="{44A5C02E-2007-4240-8439-AEF08CE17854}" type="datetimeFigureOut">
              <a:rPr lang="en-GB" smtClean="0"/>
              <a:t>07/01/2021</a:t>
            </a:fld>
            <a:endParaRPr lang="en-GB"/>
          </a:p>
        </p:txBody>
      </p:sp>
      <p:sp>
        <p:nvSpPr>
          <p:cNvPr id="4" name="Footer Placeholder 3">
            <a:extLst>
              <a:ext uri="{FF2B5EF4-FFF2-40B4-BE49-F238E27FC236}">
                <a16:creationId xmlns:a16="http://schemas.microsoft.com/office/drawing/2014/main" id="{E8CFE790-12DC-4C22-ABB1-EB9B446BB99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64B38FC-0E96-4CA0-8ABB-4444BC6EBEE4}"/>
              </a:ext>
            </a:extLst>
          </p:cNvPr>
          <p:cNvSpPr>
            <a:spLocks noGrp="1"/>
          </p:cNvSpPr>
          <p:nvPr>
            <p:ph type="sldNum" sz="quarter" idx="12"/>
          </p:nvPr>
        </p:nvSpPr>
        <p:spPr/>
        <p:txBody>
          <a:bodyPr/>
          <a:lstStyle/>
          <a:p>
            <a:fld id="{7A9C9A86-9351-4349-89C2-91189D23C55D}" type="slidenum">
              <a:rPr lang="en-GB" smtClean="0"/>
              <a:t>‹#›</a:t>
            </a:fld>
            <a:endParaRPr lang="en-GB"/>
          </a:p>
        </p:txBody>
      </p:sp>
    </p:spTree>
    <p:extLst>
      <p:ext uri="{BB962C8B-B14F-4D97-AF65-F5344CB8AC3E}">
        <p14:creationId xmlns:p14="http://schemas.microsoft.com/office/powerpoint/2010/main" val="885920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B179F1-B0E9-4AB9-A8F8-26A0B2AD30A1}"/>
              </a:ext>
            </a:extLst>
          </p:cNvPr>
          <p:cNvSpPr>
            <a:spLocks noGrp="1"/>
          </p:cNvSpPr>
          <p:nvPr>
            <p:ph type="dt" sz="half" idx="10"/>
          </p:nvPr>
        </p:nvSpPr>
        <p:spPr/>
        <p:txBody>
          <a:bodyPr/>
          <a:lstStyle/>
          <a:p>
            <a:fld id="{44A5C02E-2007-4240-8439-AEF08CE17854}" type="datetimeFigureOut">
              <a:rPr lang="en-GB" smtClean="0"/>
              <a:t>07/01/2021</a:t>
            </a:fld>
            <a:endParaRPr lang="en-GB"/>
          </a:p>
        </p:txBody>
      </p:sp>
      <p:sp>
        <p:nvSpPr>
          <p:cNvPr id="3" name="Footer Placeholder 2">
            <a:extLst>
              <a:ext uri="{FF2B5EF4-FFF2-40B4-BE49-F238E27FC236}">
                <a16:creationId xmlns:a16="http://schemas.microsoft.com/office/drawing/2014/main" id="{8CC6AA7D-ED01-44D0-8424-E8448E1FCE5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1891D5B-E86B-4BBE-9ADF-095B92B9D097}"/>
              </a:ext>
            </a:extLst>
          </p:cNvPr>
          <p:cNvSpPr>
            <a:spLocks noGrp="1"/>
          </p:cNvSpPr>
          <p:nvPr>
            <p:ph type="sldNum" sz="quarter" idx="12"/>
          </p:nvPr>
        </p:nvSpPr>
        <p:spPr/>
        <p:txBody>
          <a:bodyPr/>
          <a:lstStyle/>
          <a:p>
            <a:fld id="{7A9C9A86-9351-4349-89C2-91189D23C55D}" type="slidenum">
              <a:rPr lang="en-GB" smtClean="0"/>
              <a:t>‹#›</a:t>
            </a:fld>
            <a:endParaRPr lang="en-GB"/>
          </a:p>
        </p:txBody>
      </p:sp>
    </p:spTree>
    <p:extLst>
      <p:ext uri="{BB962C8B-B14F-4D97-AF65-F5344CB8AC3E}">
        <p14:creationId xmlns:p14="http://schemas.microsoft.com/office/powerpoint/2010/main" val="473790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28F10-3D0D-48C8-B147-CB09A611CF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C58AEB0-1417-47E4-B130-2A7C879A36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DFBB638-2E1C-47A0-9A3F-3184ED4370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54092A-D449-462E-8DA1-D124454CC490}"/>
              </a:ext>
            </a:extLst>
          </p:cNvPr>
          <p:cNvSpPr>
            <a:spLocks noGrp="1"/>
          </p:cNvSpPr>
          <p:nvPr>
            <p:ph type="dt" sz="half" idx="10"/>
          </p:nvPr>
        </p:nvSpPr>
        <p:spPr/>
        <p:txBody>
          <a:bodyPr/>
          <a:lstStyle/>
          <a:p>
            <a:fld id="{44A5C02E-2007-4240-8439-AEF08CE17854}" type="datetimeFigureOut">
              <a:rPr lang="en-GB" smtClean="0"/>
              <a:t>07/01/2021</a:t>
            </a:fld>
            <a:endParaRPr lang="en-GB"/>
          </a:p>
        </p:txBody>
      </p:sp>
      <p:sp>
        <p:nvSpPr>
          <p:cNvPr id="6" name="Footer Placeholder 5">
            <a:extLst>
              <a:ext uri="{FF2B5EF4-FFF2-40B4-BE49-F238E27FC236}">
                <a16:creationId xmlns:a16="http://schemas.microsoft.com/office/drawing/2014/main" id="{ECF4AC80-94E5-4747-9A72-D13D6FD978E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60ECBD1-40A8-4112-84F6-F99BD0438B8C}"/>
              </a:ext>
            </a:extLst>
          </p:cNvPr>
          <p:cNvSpPr>
            <a:spLocks noGrp="1"/>
          </p:cNvSpPr>
          <p:nvPr>
            <p:ph type="sldNum" sz="quarter" idx="12"/>
          </p:nvPr>
        </p:nvSpPr>
        <p:spPr/>
        <p:txBody>
          <a:bodyPr/>
          <a:lstStyle/>
          <a:p>
            <a:fld id="{7A9C9A86-9351-4349-89C2-91189D23C55D}" type="slidenum">
              <a:rPr lang="en-GB" smtClean="0"/>
              <a:t>‹#›</a:t>
            </a:fld>
            <a:endParaRPr lang="en-GB"/>
          </a:p>
        </p:txBody>
      </p:sp>
    </p:spTree>
    <p:extLst>
      <p:ext uri="{BB962C8B-B14F-4D97-AF65-F5344CB8AC3E}">
        <p14:creationId xmlns:p14="http://schemas.microsoft.com/office/powerpoint/2010/main" val="1557454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4EB6E-453E-43AD-A2E1-054F0B3986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99F29A9-031A-4C5B-8513-2946474930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5E02C72-D71E-406D-AFF2-7A6D7A2A59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2D6FEF-2A89-430D-BF21-214C405AFCE4}"/>
              </a:ext>
            </a:extLst>
          </p:cNvPr>
          <p:cNvSpPr>
            <a:spLocks noGrp="1"/>
          </p:cNvSpPr>
          <p:nvPr>
            <p:ph type="dt" sz="half" idx="10"/>
          </p:nvPr>
        </p:nvSpPr>
        <p:spPr/>
        <p:txBody>
          <a:bodyPr/>
          <a:lstStyle/>
          <a:p>
            <a:fld id="{44A5C02E-2007-4240-8439-AEF08CE17854}" type="datetimeFigureOut">
              <a:rPr lang="en-GB" smtClean="0"/>
              <a:t>07/01/2021</a:t>
            </a:fld>
            <a:endParaRPr lang="en-GB"/>
          </a:p>
        </p:txBody>
      </p:sp>
      <p:sp>
        <p:nvSpPr>
          <p:cNvPr id="6" name="Footer Placeholder 5">
            <a:extLst>
              <a:ext uri="{FF2B5EF4-FFF2-40B4-BE49-F238E27FC236}">
                <a16:creationId xmlns:a16="http://schemas.microsoft.com/office/drawing/2014/main" id="{C57E2812-4F4F-4D7B-8AB1-CEA203449DF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DC26C6E-2BC8-443E-A21D-B9231869C672}"/>
              </a:ext>
            </a:extLst>
          </p:cNvPr>
          <p:cNvSpPr>
            <a:spLocks noGrp="1"/>
          </p:cNvSpPr>
          <p:nvPr>
            <p:ph type="sldNum" sz="quarter" idx="12"/>
          </p:nvPr>
        </p:nvSpPr>
        <p:spPr/>
        <p:txBody>
          <a:bodyPr/>
          <a:lstStyle/>
          <a:p>
            <a:fld id="{7A9C9A86-9351-4349-89C2-91189D23C55D}" type="slidenum">
              <a:rPr lang="en-GB" smtClean="0"/>
              <a:t>‹#›</a:t>
            </a:fld>
            <a:endParaRPr lang="en-GB"/>
          </a:p>
        </p:txBody>
      </p:sp>
    </p:spTree>
    <p:extLst>
      <p:ext uri="{BB962C8B-B14F-4D97-AF65-F5344CB8AC3E}">
        <p14:creationId xmlns:p14="http://schemas.microsoft.com/office/powerpoint/2010/main" val="2962423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5CEA13-7F54-4221-A931-1155E3F184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219045F-9B3A-4D13-8DBD-5D71AE39DB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4F88F4D-B0E8-4009-A26C-DA62048519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5C02E-2007-4240-8439-AEF08CE17854}" type="datetimeFigureOut">
              <a:rPr lang="en-GB" smtClean="0"/>
              <a:t>07/01/2021</a:t>
            </a:fld>
            <a:endParaRPr lang="en-GB"/>
          </a:p>
        </p:txBody>
      </p:sp>
      <p:sp>
        <p:nvSpPr>
          <p:cNvPr id="5" name="Footer Placeholder 4">
            <a:extLst>
              <a:ext uri="{FF2B5EF4-FFF2-40B4-BE49-F238E27FC236}">
                <a16:creationId xmlns:a16="http://schemas.microsoft.com/office/drawing/2014/main" id="{AF2F85F3-47F4-4231-B95C-8DF8E3A59A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AD8ABC2-33A4-4879-8C82-EE09D3907B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9C9A86-9351-4349-89C2-91189D23C55D}" type="slidenum">
              <a:rPr lang="en-GB" smtClean="0"/>
              <a:t>‹#›</a:t>
            </a:fld>
            <a:endParaRPr lang="en-GB"/>
          </a:p>
        </p:txBody>
      </p:sp>
    </p:spTree>
    <p:extLst>
      <p:ext uri="{BB962C8B-B14F-4D97-AF65-F5344CB8AC3E}">
        <p14:creationId xmlns:p14="http://schemas.microsoft.com/office/powerpoint/2010/main" val="576799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hyperlink" Target="mailto:gw18bainstephanie@glow.sch.uk"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3.png"/><Relationship Id="rId1" Type="http://schemas.openxmlformats.org/officeDocument/2006/relationships/slideLayout" Target="../slideLayouts/slideLayout1.xml"/><Relationship Id="rId4" Type="http://schemas.openxmlformats.org/officeDocument/2006/relationships/hyperlink" Target="https://www.microsoft.com/en-us/edge"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65219498-D544-41AC-98FE-8F956EF66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F500DBFC-17A9-4E0A-AEE2-A49F9AEEF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564FA3-5F7B-4548-9477-9CF773E88D03}"/>
              </a:ext>
            </a:extLst>
          </p:cNvPr>
          <p:cNvSpPr>
            <a:spLocks noGrp="1"/>
          </p:cNvSpPr>
          <p:nvPr>
            <p:ph type="ctrTitle"/>
          </p:nvPr>
        </p:nvSpPr>
        <p:spPr>
          <a:xfrm>
            <a:off x="804672" y="1426128"/>
            <a:ext cx="4805996" cy="4138819"/>
          </a:xfrm>
        </p:spPr>
        <p:txBody>
          <a:bodyPr anchor="t">
            <a:normAutofit/>
          </a:bodyPr>
          <a:lstStyle/>
          <a:p>
            <a:r>
              <a:rPr lang="en-GB" dirty="0">
                <a:solidFill>
                  <a:schemeClr val="tx2"/>
                </a:solidFill>
              </a:rPr>
              <a:t>Microsoft Teams support for pupils and parents </a:t>
            </a:r>
          </a:p>
        </p:txBody>
      </p:sp>
      <p:grpSp>
        <p:nvGrpSpPr>
          <p:cNvPr id="49" name="Group 48">
            <a:extLst>
              <a:ext uri="{FF2B5EF4-FFF2-40B4-BE49-F238E27FC236}">
                <a16:creationId xmlns:a16="http://schemas.microsoft.com/office/drawing/2014/main" id="{D74613BB-817C-4C4F-8A24-4936F2F064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1023" y="52996"/>
            <a:ext cx="6093363" cy="6805005"/>
            <a:chOff x="6101023" y="52996"/>
            <a:chExt cx="6093363" cy="6805005"/>
          </a:xfrm>
        </p:grpSpPr>
        <p:sp>
          <p:nvSpPr>
            <p:cNvPr id="50" name="Freeform: Shape 49">
              <a:extLst>
                <a:ext uri="{FF2B5EF4-FFF2-40B4-BE49-F238E27FC236}">
                  <a16:creationId xmlns:a16="http://schemas.microsoft.com/office/drawing/2014/main" id="{926C820D-9A01-44F0-AE18-C2DAB089B8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01024" y="52997"/>
              <a:ext cx="6093362" cy="6805004"/>
            </a:xfrm>
            <a:custGeom>
              <a:avLst/>
              <a:gdLst>
                <a:gd name="connsiteX0" fmla="*/ 3517682 w 5890490"/>
                <a:gd name="connsiteY0" fmla="*/ 0 h 6578439"/>
                <a:gd name="connsiteX1" fmla="*/ 5849513 w 5890490"/>
                <a:gd name="connsiteY1" fmla="*/ 841730 h 6578439"/>
                <a:gd name="connsiteX2" fmla="*/ 5890490 w 5890490"/>
                <a:gd name="connsiteY2" fmla="*/ 879060 h 6578439"/>
                <a:gd name="connsiteX3" fmla="*/ 5890490 w 5890490"/>
                <a:gd name="connsiteY3" fmla="*/ 1816052 h 6578439"/>
                <a:gd name="connsiteX4" fmla="*/ 5856961 w 5890490"/>
                <a:gd name="connsiteY4" fmla="*/ 1771023 h 6578439"/>
                <a:gd name="connsiteX5" fmla="*/ 5655397 w 5890490"/>
                <a:gd name="connsiteY5" fmla="*/ 1548813 h 6578439"/>
                <a:gd name="connsiteX6" fmla="*/ 3517682 w 5890490"/>
                <a:gd name="connsiteY6" fmla="*/ 658717 h 6578439"/>
                <a:gd name="connsiteX7" fmla="*/ 2395696 w 5890490"/>
                <a:gd name="connsiteY7" fmla="*/ 850721 h 6578439"/>
                <a:gd name="connsiteX8" fmla="*/ 1519955 w 5890490"/>
                <a:gd name="connsiteY8" fmla="*/ 1450441 h 6578439"/>
                <a:gd name="connsiteX9" fmla="*/ 1223630 w 5890490"/>
                <a:gd name="connsiteY9" fmla="*/ 1841430 h 6578439"/>
                <a:gd name="connsiteX10" fmla="*/ 1075857 w 5890490"/>
                <a:gd name="connsiteY10" fmla="*/ 2329343 h 6578439"/>
                <a:gd name="connsiteX11" fmla="*/ 731010 w 5890490"/>
                <a:gd name="connsiteY11" fmla="*/ 3483744 h 6578439"/>
                <a:gd name="connsiteX12" fmla="*/ 741000 w 5890490"/>
                <a:gd name="connsiteY12" fmla="*/ 4479719 h 6578439"/>
                <a:gd name="connsiteX13" fmla="*/ 1315615 w 5890490"/>
                <a:gd name="connsiteY13" fmla="*/ 5443827 h 6578439"/>
                <a:gd name="connsiteX14" fmla="*/ 2277503 w 5890490"/>
                <a:gd name="connsiteY14" fmla="*/ 6259386 h 6578439"/>
                <a:gd name="connsiteX15" fmla="*/ 3439448 w 5890490"/>
                <a:gd name="connsiteY15" fmla="*/ 6551739 h 6578439"/>
                <a:gd name="connsiteX16" fmla="*/ 4408732 w 5890490"/>
                <a:gd name="connsiteY16" fmla="*/ 6255172 h 6578439"/>
                <a:gd name="connsiteX17" fmla="*/ 5343243 w 5890490"/>
                <a:gd name="connsiteY17" fmla="*/ 5442509 h 6578439"/>
                <a:gd name="connsiteX18" fmla="*/ 5745566 w 5890490"/>
                <a:gd name="connsiteY18" fmla="*/ 5056656 h 6578439"/>
                <a:gd name="connsiteX19" fmla="*/ 5890490 w 5890490"/>
                <a:gd name="connsiteY19" fmla="*/ 4920880 h 6578439"/>
                <a:gd name="connsiteX20" fmla="*/ 5890490 w 5890490"/>
                <a:gd name="connsiteY20" fmla="*/ 5821966 h 6578439"/>
                <a:gd name="connsiteX21" fmla="*/ 5802002 w 5890490"/>
                <a:gd name="connsiteY21" fmla="*/ 5907904 h 6578439"/>
                <a:gd name="connsiteX22" fmla="*/ 5294358 w 5890490"/>
                <a:gd name="connsiteY22" fmla="*/ 6397505 h 6578439"/>
                <a:gd name="connsiteX23" fmla="*/ 5077178 w 5890490"/>
                <a:gd name="connsiteY23" fmla="*/ 6578439 h 6578439"/>
                <a:gd name="connsiteX24" fmla="*/ 1567290 w 5890490"/>
                <a:gd name="connsiteY24" fmla="*/ 6578439 h 6578439"/>
                <a:gd name="connsiteX25" fmla="*/ 1508588 w 5890490"/>
                <a:gd name="connsiteY25" fmla="*/ 6535186 h 6578439"/>
                <a:gd name="connsiteX26" fmla="*/ 826498 w 5890490"/>
                <a:gd name="connsiteY26" fmla="*/ 5876034 h 6578439"/>
                <a:gd name="connsiteX27" fmla="*/ 122403 w 5890490"/>
                <a:gd name="connsiteY27" fmla="*/ 3255655 h 6578439"/>
                <a:gd name="connsiteX28" fmla="*/ 1061197 w 5890490"/>
                <a:gd name="connsiteY28" fmla="*/ 984650 h 6578439"/>
                <a:gd name="connsiteX29" fmla="*/ 3517682 w 5890490"/>
                <a:gd name="connsiteY29"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90490" h="6578439">
                  <a:moveTo>
                    <a:pt x="3517682" y="0"/>
                  </a:moveTo>
                  <a:cubicBezTo>
                    <a:pt x="4402016" y="0"/>
                    <a:pt x="5213741" y="315483"/>
                    <a:pt x="5849513" y="841730"/>
                  </a:cubicBezTo>
                  <a:lnTo>
                    <a:pt x="5890490" y="879060"/>
                  </a:lnTo>
                  <a:lnTo>
                    <a:pt x="5890490" y="1816052"/>
                  </a:lnTo>
                  <a:lnTo>
                    <a:pt x="5856961" y="1771023"/>
                  </a:lnTo>
                  <a:cubicBezTo>
                    <a:pt x="5793650" y="1694076"/>
                    <a:pt x="5726429" y="1619959"/>
                    <a:pt x="5655397" y="1548813"/>
                  </a:cubicBezTo>
                  <a:cubicBezTo>
                    <a:pt x="5082208" y="974906"/>
                    <a:pt x="4322973" y="658717"/>
                    <a:pt x="3517682" y="658717"/>
                  </a:cubicBezTo>
                  <a:cubicBezTo>
                    <a:pt x="3085520" y="658717"/>
                    <a:pt x="2718488" y="721533"/>
                    <a:pt x="2395696" y="850721"/>
                  </a:cubicBezTo>
                  <a:cubicBezTo>
                    <a:pt x="2079132" y="977407"/>
                    <a:pt x="1792668" y="1173626"/>
                    <a:pt x="1519955" y="1450441"/>
                  </a:cubicBezTo>
                  <a:cubicBezTo>
                    <a:pt x="1330275" y="1642840"/>
                    <a:pt x="1263719" y="1756094"/>
                    <a:pt x="1223630" y="1841430"/>
                  </a:cubicBezTo>
                  <a:cubicBezTo>
                    <a:pt x="1166545" y="1962981"/>
                    <a:pt x="1128532" y="2116663"/>
                    <a:pt x="1075857" y="2329343"/>
                  </a:cubicBezTo>
                  <a:cubicBezTo>
                    <a:pt x="1008652" y="2601153"/>
                    <a:pt x="916537" y="2973574"/>
                    <a:pt x="731010" y="3483744"/>
                  </a:cubicBezTo>
                  <a:cubicBezTo>
                    <a:pt x="617488" y="3795981"/>
                    <a:pt x="620731" y="4121653"/>
                    <a:pt x="741000" y="4479719"/>
                  </a:cubicBezTo>
                  <a:cubicBezTo>
                    <a:pt x="847257" y="4796172"/>
                    <a:pt x="1045888" y="5129481"/>
                    <a:pt x="1315615" y="5443827"/>
                  </a:cubicBezTo>
                  <a:cubicBezTo>
                    <a:pt x="1630753" y="5810980"/>
                    <a:pt x="1945371" y="6077784"/>
                    <a:pt x="2277503" y="6259386"/>
                  </a:cubicBezTo>
                  <a:cubicBezTo>
                    <a:pt x="2637530" y="6456133"/>
                    <a:pt x="3017536" y="6551739"/>
                    <a:pt x="3439448" y="6551739"/>
                  </a:cubicBezTo>
                  <a:cubicBezTo>
                    <a:pt x="3781571" y="6551739"/>
                    <a:pt x="4089573" y="6457449"/>
                    <a:pt x="4408732" y="6255172"/>
                  </a:cubicBezTo>
                  <a:cubicBezTo>
                    <a:pt x="4738010" y="6046310"/>
                    <a:pt x="5050941" y="5739207"/>
                    <a:pt x="5343243" y="5442509"/>
                  </a:cubicBezTo>
                  <a:cubicBezTo>
                    <a:pt x="5479860" y="5303970"/>
                    <a:pt x="5614918" y="5178206"/>
                    <a:pt x="5745566" y="5056656"/>
                  </a:cubicBezTo>
                  <a:lnTo>
                    <a:pt x="5890490" y="4920880"/>
                  </a:lnTo>
                  <a:lnTo>
                    <a:pt x="5890490" y="5821966"/>
                  </a:lnTo>
                  <a:lnTo>
                    <a:pt x="5802002"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flip="none" rotWithShape="1">
              <a:gsLst>
                <a:gs pos="2000">
                  <a:schemeClr val="bg1">
                    <a:alpha val="10000"/>
                  </a:schemeClr>
                </a:gs>
                <a:gs pos="16000">
                  <a:schemeClr val="accent6">
                    <a:alpha val="5000"/>
                  </a:schemeClr>
                </a:gs>
                <a:gs pos="100000">
                  <a:schemeClr val="bg1">
                    <a:alpha val="10000"/>
                  </a:schemeClr>
                </a:gs>
                <a:gs pos="85000">
                  <a:schemeClr val="accent1">
                    <a:alpha val="5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Shape 50">
              <a:extLst>
                <a:ext uri="{FF2B5EF4-FFF2-40B4-BE49-F238E27FC236}">
                  <a16:creationId xmlns:a16="http://schemas.microsoft.com/office/drawing/2014/main" id="{458B604F-996E-4349-B131-E04ED285D8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01025"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flip="none" rotWithShape="1">
              <a:gsLst>
                <a:gs pos="2000">
                  <a:schemeClr val="bg1">
                    <a:alpha val="10000"/>
                  </a:schemeClr>
                </a:gs>
                <a:gs pos="16000">
                  <a:schemeClr val="accent6">
                    <a:alpha val="5000"/>
                  </a:schemeClr>
                </a:gs>
                <a:gs pos="100000">
                  <a:schemeClr val="bg1">
                    <a:alpha val="10000"/>
                  </a:schemeClr>
                </a:gs>
                <a:gs pos="85000">
                  <a:schemeClr val="accent1">
                    <a:alpha val="5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Shape 51">
              <a:extLst>
                <a:ext uri="{FF2B5EF4-FFF2-40B4-BE49-F238E27FC236}">
                  <a16:creationId xmlns:a16="http://schemas.microsoft.com/office/drawing/2014/main" id="{27CCEAF3-651B-4605-AE58-F96E227036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01023"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flip="none" rotWithShape="1">
              <a:gsLst>
                <a:gs pos="2000">
                  <a:schemeClr val="bg1"/>
                </a:gs>
                <a:gs pos="16000">
                  <a:schemeClr val="accent6">
                    <a:alpha val="10000"/>
                  </a:schemeClr>
                </a:gs>
                <a:gs pos="100000">
                  <a:schemeClr val="bg1">
                    <a:alpha val="10000"/>
                  </a:schemeClr>
                </a:gs>
                <a:gs pos="85000">
                  <a:schemeClr val="accent1">
                    <a:alpha val="1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Freeform: Shape 52">
              <a:extLst>
                <a:ext uri="{FF2B5EF4-FFF2-40B4-BE49-F238E27FC236}">
                  <a16:creationId xmlns:a16="http://schemas.microsoft.com/office/drawing/2014/main" id="{ED519330-E5F1-4248-B58C-1AA0D9E6DA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01024"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flip="none" rotWithShape="1">
              <a:gsLst>
                <a:gs pos="2000">
                  <a:schemeClr val="bg1">
                    <a:alpha val="10000"/>
                  </a:schemeClr>
                </a:gs>
                <a:gs pos="16000">
                  <a:schemeClr val="accent6">
                    <a:alpha val="5000"/>
                  </a:schemeClr>
                </a:gs>
                <a:gs pos="100000">
                  <a:schemeClr val="bg1">
                    <a:alpha val="10000"/>
                  </a:schemeClr>
                </a:gs>
                <a:gs pos="85000">
                  <a:schemeClr val="accent1">
                    <a:alpha val="1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descr="Logo, company name&#10;&#10;Description automatically generated">
            <a:extLst>
              <a:ext uri="{FF2B5EF4-FFF2-40B4-BE49-F238E27FC236}">
                <a16:creationId xmlns:a16="http://schemas.microsoft.com/office/drawing/2014/main" id="{87F22772-5658-4076-B97C-DA2C82639A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9652" y="1859078"/>
            <a:ext cx="3821102" cy="3821102"/>
          </a:xfrm>
          <a:prstGeom prst="rect">
            <a:avLst/>
          </a:prstGeom>
          <a:ln>
            <a:noFill/>
          </a:ln>
        </p:spPr>
      </p:pic>
    </p:spTree>
    <p:extLst>
      <p:ext uri="{BB962C8B-B14F-4D97-AF65-F5344CB8AC3E}">
        <p14:creationId xmlns:p14="http://schemas.microsoft.com/office/powerpoint/2010/main" val="34164534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aptop">
            <a:extLst>
              <a:ext uri="{FF2B5EF4-FFF2-40B4-BE49-F238E27FC236}">
                <a16:creationId xmlns:a16="http://schemas.microsoft.com/office/drawing/2014/main" id="{A3B66BB7-5753-4956-8C7C-508730C7294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2183"/>
          <a:stretch/>
        </p:blipFill>
        <p:spPr>
          <a:xfrm>
            <a:off x="1443073" y="123853"/>
            <a:ext cx="9996734" cy="6610294"/>
          </a:xfrm>
          <a:prstGeom prst="rect">
            <a:avLst/>
          </a:prstGeom>
        </p:spPr>
      </p:pic>
      <p:pic>
        <p:nvPicPr>
          <p:cNvPr id="2" name="Picture 1">
            <a:extLst>
              <a:ext uri="{FF2B5EF4-FFF2-40B4-BE49-F238E27FC236}">
                <a16:creationId xmlns:a16="http://schemas.microsoft.com/office/drawing/2014/main" id="{872546BB-C6F5-48CB-AF98-7E50EAA30662}"/>
              </a:ext>
            </a:extLst>
          </p:cNvPr>
          <p:cNvPicPr>
            <a:picLocks noChangeAspect="1"/>
          </p:cNvPicPr>
          <p:nvPr/>
        </p:nvPicPr>
        <p:blipFill rotWithShape="1">
          <a:blip r:embed="rId3"/>
          <a:srcRect r="16333" b="33777"/>
          <a:stretch/>
        </p:blipFill>
        <p:spPr>
          <a:xfrm>
            <a:off x="2570480" y="372408"/>
            <a:ext cx="7691120" cy="5174952"/>
          </a:xfrm>
          <a:prstGeom prst="rect">
            <a:avLst/>
          </a:prstGeom>
        </p:spPr>
      </p:pic>
      <p:sp>
        <p:nvSpPr>
          <p:cNvPr id="4" name="copy">
            <a:extLst>
              <a:ext uri="{FF2B5EF4-FFF2-40B4-BE49-F238E27FC236}">
                <a16:creationId xmlns:a16="http://schemas.microsoft.com/office/drawing/2014/main" id="{EF3065B9-E452-43DB-A108-4DE61AEC66FC}"/>
              </a:ext>
            </a:extLst>
          </p:cNvPr>
          <p:cNvSpPr txBox="1"/>
          <p:nvPr/>
        </p:nvSpPr>
        <p:spPr>
          <a:xfrm>
            <a:off x="335280" y="2821069"/>
            <a:ext cx="3937758" cy="510778"/>
          </a:xfrm>
          <a:custGeom>
            <a:avLst/>
            <a:gdLst>
              <a:gd name="connsiteX0" fmla="*/ 0 w 3937758"/>
              <a:gd name="connsiteY0" fmla="*/ 85131 h 510778"/>
              <a:gd name="connsiteX1" fmla="*/ 85131 w 3937758"/>
              <a:gd name="connsiteY1" fmla="*/ 0 h 510778"/>
              <a:gd name="connsiteX2" fmla="*/ 750722 w 3937758"/>
              <a:gd name="connsiteY2" fmla="*/ 0 h 510778"/>
              <a:gd name="connsiteX3" fmla="*/ 1303288 w 3937758"/>
              <a:gd name="connsiteY3" fmla="*/ 0 h 510778"/>
              <a:gd name="connsiteX4" fmla="*/ 1931204 w 3937758"/>
              <a:gd name="connsiteY4" fmla="*/ 0 h 510778"/>
              <a:gd name="connsiteX5" fmla="*/ 2446095 w 3937758"/>
              <a:gd name="connsiteY5" fmla="*/ 0 h 510778"/>
              <a:gd name="connsiteX6" fmla="*/ 2960986 w 3937758"/>
              <a:gd name="connsiteY6" fmla="*/ 0 h 510778"/>
              <a:gd name="connsiteX7" fmla="*/ 3852627 w 3937758"/>
              <a:gd name="connsiteY7" fmla="*/ 0 h 510778"/>
              <a:gd name="connsiteX8" fmla="*/ 3937758 w 3937758"/>
              <a:gd name="connsiteY8" fmla="*/ 85131 h 510778"/>
              <a:gd name="connsiteX9" fmla="*/ 3937758 w 3937758"/>
              <a:gd name="connsiteY9" fmla="*/ 425647 h 510778"/>
              <a:gd name="connsiteX10" fmla="*/ 3852627 w 3937758"/>
              <a:gd name="connsiteY10" fmla="*/ 510778 h 510778"/>
              <a:gd name="connsiteX11" fmla="*/ 3224711 w 3937758"/>
              <a:gd name="connsiteY11" fmla="*/ 510778 h 510778"/>
              <a:gd name="connsiteX12" fmla="*/ 2672145 w 3937758"/>
              <a:gd name="connsiteY12" fmla="*/ 510778 h 510778"/>
              <a:gd name="connsiteX13" fmla="*/ 2157254 w 3937758"/>
              <a:gd name="connsiteY13" fmla="*/ 510778 h 510778"/>
              <a:gd name="connsiteX14" fmla="*/ 1604688 w 3937758"/>
              <a:gd name="connsiteY14" fmla="*/ 510778 h 510778"/>
              <a:gd name="connsiteX15" fmla="*/ 939097 w 3937758"/>
              <a:gd name="connsiteY15" fmla="*/ 510778 h 510778"/>
              <a:gd name="connsiteX16" fmla="*/ 85131 w 3937758"/>
              <a:gd name="connsiteY16" fmla="*/ 510778 h 510778"/>
              <a:gd name="connsiteX17" fmla="*/ 0 w 3937758"/>
              <a:gd name="connsiteY17" fmla="*/ 425647 h 510778"/>
              <a:gd name="connsiteX18" fmla="*/ 0 w 3937758"/>
              <a:gd name="connsiteY18"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37758" h="510778" fill="none" extrusionOk="0">
                <a:moveTo>
                  <a:pt x="0" y="85131"/>
                </a:moveTo>
                <a:cubicBezTo>
                  <a:pt x="-1497" y="38176"/>
                  <a:pt x="42513" y="-7929"/>
                  <a:pt x="85131" y="0"/>
                </a:cubicBezTo>
                <a:cubicBezTo>
                  <a:pt x="325581" y="18221"/>
                  <a:pt x="576083" y="14913"/>
                  <a:pt x="750722" y="0"/>
                </a:cubicBezTo>
                <a:cubicBezTo>
                  <a:pt x="925361" y="-14913"/>
                  <a:pt x="1141775" y="-14315"/>
                  <a:pt x="1303288" y="0"/>
                </a:cubicBezTo>
                <a:cubicBezTo>
                  <a:pt x="1464801" y="14315"/>
                  <a:pt x="1775808" y="-10458"/>
                  <a:pt x="1931204" y="0"/>
                </a:cubicBezTo>
                <a:cubicBezTo>
                  <a:pt x="2086600" y="10458"/>
                  <a:pt x="2298838" y="-10518"/>
                  <a:pt x="2446095" y="0"/>
                </a:cubicBezTo>
                <a:cubicBezTo>
                  <a:pt x="2593352" y="10518"/>
                  <a:pt x="2769429" y="945"/>
                  <a:pt x="2960986" y="0"/>
                </a:cubicBezTo>
                <a:cubicBezTo>
                  <a:pt x="3152543" y="-945"/>
                  <a:pt x="3670944" y="-18948"/>
                  <a:pt x="3852627" y="0"/>
                </a:cubicBezTo>
                <a:cubicBezTo>
                  <a:pt x="3904391" y="1661"/>
                  <a:pt x="3940772" y="48265"/>
                  <a:pt x="3937758" y="85131"/>
                </a:cubicBezTo>
                <a:cubicBezTo>
                  <a:pt x="3923327" y="244805"/>
                  <a:pt x="3947979" y="306841"/>
                  <a:pt x="3937758" y="425647"/>
                </a:cubicBezTo>
                <a:cubicBezTo>
                  <a:pt x="3935857" y="478590"/>
                  <a:pt x="3897639" y="504465"/>
                  <a:pt x="3852627" y="510778"/>
                </a:cubicBezTo>
                <a:cubicBezTo>
                  <a:pt x="3702217" y="485435"/>
                  <a:pt x="3408542" y="509022"/>
                  <a:pt x="3224711" y="510778"/>
                </a:cubicBezTo>
                <a:cubicBezTo>
                  <a:pt x="3040880" y="512534"/>
                  <a:pt x="2829067" y="508307"/>
                  <a:pt x="2672145" y="510778"/>
                </a:cubicBezTo>
                <a:cubicBezTo>
                  <a:pt x="2515223" y="513249"/>
                  <a:pt x="2388504" y="532181"/>
                  <a:pt x="2157254" y="510778"/>
                </a:cubicBezTo>
                <a:cubicBezTo>
                  <a:pt x="1926004" y="489375"/>
                  <a:pt x="1746115" y="512822"/>
                  <a:pt x="1604688" y="510778"/>
                </a:cubicBezTo>
                <a:cubicBezTo>
                  <a:pt x="1463261" y="508734"/>
                  <a:pt x="1126930" y="539827"/>
                  <a:pt x="939097" y="510778"/>
                </a:cubicBezTo>
                <a:cubicBezTo>
                  <a:pt x="751264" y="481729"/>
                  <a:pt x="420765" y="545265"/>
                  <a:pt x="85131" y="510778"/>
                </a:cubicBezTo>
                <a:cubicBezTo>
                  <a:pt x="40967" y="510869"/>
                  <a:pt x="5138" y="477988"/>
                  <a:pt x="0" y="425647"/>
                </a:cubicBezTo>
                <a:cubicBezTo>
                  <a:pt x="14737" y="356849"/>
                  <a:pt x="-5753" y="244007"/>
                  <a:pt x="0" y="85131"/>
                </a:cubicBezTo>
                <a:close/>
              </a:path>
              <a:path w="3937758" h="510778" stroke="0" extrusionOk="0">
                <a:moveTo>
                  <a:pt x="0" y="85131"/>
                </a:moveTo>
                <a:cubicBezTo>
                  <a:pt x="-2913" y="36317"/>
                  <a:pt x="34629" y="1308"/>
                  <a:pt x="85131" y="0"/>
                </a:cubicBezTo>
                <a:cubicBezTo>
                  <a:pt x="294655" y="-16493"/>
                  <a:pt x="452274" y="-22095"/>
                  <a:pt x="788397" y="0"/>
                </a:cubicBezTo>
                <a:cubicBezTo>
                  <a:pt x="1124520" y="22095"/>
                  <a:pt x="1194631" y="-15979"/>
                  <a:pt x="1378638" y="0"/>
                </a:cubicBezTo>
                <a:cubicBezTo>
                  <a:pt x="1562645" y="15979"/>
                  <a:pt x="1735403" y="-7210"/>
                  <a:pt x="1931204" y="0"/>
                </a:cubicBezTo>
                <a:cubicBezTo>
                  <a:pt x="2127005" y="7210"/>
                  <a:pt x="2350595" y="26015"/>
                  <a:pt x="2596795" y="0"/>
                </a:cubicBezTo>
                <a:cubicBezTo>
                  <a:pt x="2842995" y="-26015"/>
                  <a:pt x="2894238" y="18996"/>
                  <a:pt x="3187036" y="0"/>
                </a:cubicBezTo>
                <a:cubicBezTo>
                  <a:pt x="3479834" y="-18996"/>
                  <a:pt x="3559025" y="29660"/>
                  <a:pt x="3852627" y="0"/>
                </a:cubicBezTo>
                <a:cubicBezTo>
                  <a:pt x="3899166" y="-4561"/>
                  <a:pt x="3934858" y="42144"/>
                  <a:pt x="3937758" y="85131"/>
                </a:cubicBezTo>
                <a:cubicBezTo>
                  <a:pt x="3926915" y="250599"/>
                  <a:pt x="3930756" y="307782"/>
                  <a:pt x="3937758" y="425647"/>
                </a:cubicBezTo>
                <a:cubicBezTo>
                  <a:pt x="3931748" y="472320"/>
                  <a:pt x="3901666" y="505233"/>
                  <a:pt x="3852627" y="510778"/>
                </a:cubicBezTo>
                <a:cubicBezTo>
                  <a:pt x="3614105" y="508777"/>
                  <a:pt x="3426273" y="507603"/>
                  <a:pt x="3187036" y="510778"/>
                </a:cubicBezTo>
                <a:cubicBezTo>
                  <a:pt x="2947799" y="513953"/>
                  <a:pt x="2770119" y="506522"/>
                  <a:pt x="2483770" y="510778"/>
                </a:cubicBezTo>
                <a:cubicBezTo>
                  <a:pt x="2197421" y="515034"/>
                  <a:pt x="2069990" y="534311"/>
                  <a:pt x="1780504" y="510778"/>
                </a:cubicBezTo>
                <a:cubicBezTo>
                  <a:pt x="1491018" y="487245"/>
                  <a:pt x="1346068" y="496336"/>
                  <a:pt x="1227938" y="510778"/>
                </a:cubicBezTo>
                <a:cubicBezTo>
                  <a:pt x="1109808" y="525220"/>
                  <a:pt x="418913" y="542213"/>
                  <a:pt x="85131" y="510778"/>
                </a:cubicBezTo>
                <a:cubicBezTo>
                  <a:pt x="33552" y="501478"/>
                  <a:pt x="552" y="465193"/>
                  <a:pt x="0" y="425647"/>
                </a:cubicBezTo>
                <a:cubicBezTo>
                  <a:pt x="4491" y="278853"/>
                  <a:pt x="12743" y="199823"/>
                  <a:pt x="0" y="85131"/>
                </a:cubicBezTo>
                <a:close/>
              </a:path>
            </a:pathLst>
          </a:custGeom>
          <a:solidFill>
            <a:schemeClr val="tx1"/>
          </a:solidFill>
          <a:ln w="76200">
            <a:gradFill>
              <a:gsLst>
                <a:gs pos="93000">
                  <a:srgbClr val="FFFF00"/>
                </a:gs>
                <a:gs pos="100000">
                  <a:srgbClr val="E42592"/>
                </a:gs>
                <a:gs pos="100000">
                  <a:schemeClr val="accent1">
                    <a:lumMod val="45000"/>
                    <a:lumOff val="55000"/>
                  </a:schemeClr>
                </a:gs>
                <a:gs pos="3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Select your child’s class team tile.</a:t>
            </a:r>
          </a:p>
        </p:txBody>
      </p:sp>
      <p:sp>
        <p:nvSpPr>
          <p:cNvPr id="5" name="Right Arrow 1">
            <a:extLst>
              <a:ext uri="{FF2B5EF4-FFF2-40B4-BE49-F238E27FC236}">
                <a16:creationId xmlns:a16="http://schemas.microsoft.com/office/drawing/2014/main" id="{6A318B8E-1ADE-4001-A720-714A1B631454}"/>
              </a:ext>
            </a:extLst>
          </p:cNvPr>
          <p:cNvSpPr/>
          <p:nvPr/>
        </p:nvSpPr>
        <p:spPr>
          <a:xfrm rot="13146569" flipH="1">
            <a:off x="4296647" y="3719697"/>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3367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aptop">
            <a:extLst>
              <a:ext uri="{FF2B5EF4-FFF2-40B4-BE49-F238E27FC236}">
                <a16:creationId xmlns:a16="http://schemas.microsoft.com/office/drawing/2014/main" id="{D1DADDA9-7E4B-4C8D-B31E-1F888288C75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2183"/>
          <a:stretch/>
        </p:blipFill>
        <p:spPr>
          <a:xfrm>
            <a:off x="1168753" y="367693"/>
            <a:ext cx="9996734" cy="6610294"/>
          </a:xfrm>
          <a:prstGeom prst="rect">
            <a:avLst/>
          </a:prstGeom>
        </p:spPr>
      </p:pic>
      <p:pic>
        <p:nvPicPr>
          <p:cNvPr id="3" name="Picture 2">
            <a:extLst>
              <a:ext uri="{FF2B5EF4-FFF2-40B4-BE49-F238E27FC236}">
                <a16:creationId xmlns:a16="http://schemas.microsoft.com/office/drawing/2014/main" id="{8270DA83-F2B2-4A75-A8D0-07235A0D13C3}"/>
              </a:ext>
            </a:extLst>
          </p:cNvPr>
          <p:cNvPicPr>
            <a:picLocks noChangeAspect="1"/>
          </p:cNvPicPr>
          <p:nvPr/>
        </p:nvPicPr>
        <p:blipFill>
          <a:blip r:embed="rId3"/>
          <a:stretch>
            <a:fillRect/>
          </a:stretch>
        </p:blipFill>
        <p:spPr>
          <a:xfrm>
            <a:off x="2274711" y="629920"/>
            <a:ext cx="7784818" cy="5201920"/>
          </a:xfrm>
          <a:prstGeom prst="rect">
            <a:avLst/>
          </a:prstGeom>
        </p:spPr>
      </p:pic>
      <p:sp>
        <p:nvSpPr>
          <p:cNvPr id="5" name="copy">
            <a:extLst>
              <a:ext uri="{FF2B5EF4-FFF2-40B4-BE49-F238E27FC236}">
                <a16:creationId xmlns:a16="http://schemas.microsoft.com/office/drawing/2014/main" id="{AF05EB35-5DD7-4A43-BE53-40966A6FBF57}"/>
              </a:ext>
            </a:extLst>
          </p:cNvPr>
          <p:cNvSpPr txBox="1"/>
          <p:nvPr/>
        </p:nvSpPr>
        <p:spPr>
          <a:xfrm>
            <a:off x="1117600" y="3429002"/>
            <a:ext cx="3937758" cy="1123712"/>
          </a:xfrm>
          <a:custGeom>
            <a:avLst/>
            <a:gdLst>
              <a:gd name="connsiteX0" fmla="*/ 0 w 3937758"/>
              <a:gd name="connsiteY0" fmla="*/ 187289 h 1123712"/>
              <a:gd name="connsiteX1" fmla="*/ 187289 w 3937758"/>
              <a:gd name="connsiteY1" fmla="*/ 0 h 1123712"/>
              <a:gd name="connsiteX2" fmla="*/ 816784 w 3937758"/>
              <a:gd name="connsiteY2" fmla="*/ 0 h 1123712"/>
              <a:gd name="connsiteX3" fmla="*/ 1303752 w 3937758"/>
              <a:gd name="connsiteY3" fmla="*/ 0 h 1123712"/>
              <a:gd name="connsiteX4" fmla="*/ 1897615 w 3937758"/>
              <a:gd name="connsiteY4" fmla="*/ 0 h 1123712"/>
              <a:gd name="connsiteX5" fmla="*/ 2420215 w 3937758"/>
              <a:gd name="connsiteY5" fmla="*/ 0 h 1123712"/>
              <a:gd name="connsiteX6" fmla="*/ 3049710 w 3937758"/>
              <a:gd name="connsiteY6" fmla="*/ 0 h 1123712"/>
              <a:gd name="connsiteX7" fmla="*/ 3750469 w 3937758"/>
              <a:gd name="connsiteY7" fmla="*/ 0 h 1123712"/>
              <a:gd name="connsiteX8" fmla="*/ 3937758 w 3937758"/>
              <a:gd name="connsiteY8" fmla="*/ 187289 h 1123712"/>
              <a:gd name="connsiteX9" fmla="*/ 3937758 w 3937758"/>
              <a:gd name="connsiteY9" fmla="*/ 561856 h 1123712"/>
              <a:gd name="connsiteX10" fmla="*/ 3937758 w 3937758"/>
              <a:gd name="connsiteY10" fmla="*/ 936423 h 1123712"/>
              <a:gd name="connsiteX11" fmla="*/ 3750469 w 3937758"/>
              <a:gd name="connsiteY11" fmla="*/ 1123712 h 1123712"/>
              <a:gd name="connsiteX12" fmla="*/ 3085342 w 3937758"/>
              <a:gd name="connsiteY12" fmla="*/ 1123712 h 1123712"/>
              <a:gd name="connsiteX13" fmla="*/ 2562742 w 3937758"/>
              <a:gd name="connsiteY13" fmla="*/ 1123712 h 1123712"/>
              <a:gd name="connsiteX14" fmla="*/ 2075774 w 3937758"/>
              <a:gd name="connsiteY14" fmla="*/ 1123712 h 1123712"/>
              <a:gd name="connsiteX15" fmla="*/ 1553175 w 3937758"/>
              <a:gd name="connsiteY15" fmla="*/ 1123712 h 1123712"/>
              <a:gd name="connsiteX16" fmla="*/ 994943 w 3937758"/>
              <a:gd name="connsiteY16" fmla="*/ 1123712 h 1123712"/>
              <a:gd name="connsiteX17" fmla="*/ 187289 w 3937758"/>
              <a:gd name="connsiteY17" fmla="*/ 1123712 h 1123712"/>
              <a:gd name="connsiteX18" fmla="*/ 0 w 3937758"/>
              <a:gd name="connsiteY18" fmla="*/ 936423 h 1123712"/>
              <a:gd name="connsiteX19" fmla="*/ 0 w 3937758"/>
              <a:gd name="connsiteY19" fmla="*/ 546873 h 1123712"/>
              <a:gd name="connsiteX20" fmla="*/ 0 w 3937758"/>
              <a:gd name="connsiteY20"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37758" h="1123712" fill="none" extrusionOk="0">
                <a:moveTo>
                  <a:pt x="0" y="187289"/>
                </a:moveTo>
                <a:cubicBezTo>
                  <a:pt x="10168" y="103985"/>
                  <a:pt x="74048" y="5170"/>
                  <a:pt x="187289" y="0"/>
                </a:cubicBezTo>
                <a:cubicBezTo>
                  <a:pt x="417275" y="17156"/>
                  <a:pt x="604084" y="6816"/>
                  <a:pt x="816784" y="0"/>
                </a:cubicBezTo>
                <a:cubicBezTo>
                  <a:pt x="1029484" y="-6816"/>
                  <a:pt x="1081058" y="14553"/>
                  <a:pt x="1303752" y="0"/>
                </a:cubicBezTo>
                <a:cubicBezTo>
                  <a:pt x="1526446" y="-14553"/>
                  <a:pt x="1610719" y="27911"/>
                  <a:pt x="1897615" y="0"/>
                </a:cubicBezTo>
                <a:cubicBezTo>
                  <a:pt x="2184511" y="-27911"/>
                  <a:pt x="2312883" y="-2861"/>
                  <a:pt x="2420215" y="0"/>
                </a:cubicBezTo>
                <a:cubicBezTo>
                  <a:pt x="2527547" y="2861"/>
                  <a:pt x="2841800" y="-7293"/>
                  <a:pt x="3049710" y="0"/>
                </a:cubicBezTo>
                <a:cubicBezTo>
                  <a:pt x="3257620" y="7293"/>
                  <a:pt x="3597710" y="-2966"/>
                  <a:pt x="3750469" y="0"/>
                </a:cubicBezTo>
                <a:cubicBezTo>
                  <a:pt x="3848427" y="17081"/>
                  <a:pt x="3933793" y="71365"/>
                  <a:pt x="3937758" y="187289"/>
                </a:cubicBezTo>
                <a:cubicBezTo>
                  <a:pt x="3936140" y="278536"/>
                  <a:pt x="3947464" y="422254"/>
                  <a:pt x="3937758" y="561856"/>
                </a:cubicBezTo>
                <a:cubicBezTo>
                  <a:pt x="3928052" y="701458"/>
                  <a:pt x="3928489" y="816667"/>
                  <a:pt x="3937758" y="936423"/>
                </a:cubicBezTo>
                <a:cubicBezTo>
                  <a:pt x="3927846" y="1045418"/>
                  <a:pt x="3859025" y="1137581"/>
                  <a:pt x="3750469" y="1123712"/>
                </a:cubicBezTo>
                <a:cubicBezTo>
                  <a:pt x="3438312" y="1133156"/>
                  <a:pt x="3297925" y="1117297"/>
                  <a:pt x="3085342" y="1123712"/>
                </a:cubicBezTo>
                <a:cubicBezTo>
                  <a:pt x="2872759" y="1130127"/>
                  <a:pt x="2673801" y="1106623"/>
                  <a:pt x="2562742" y="1123712"/>
                </a:cubicBezTo>
                <a:cubicBezTo>
                  <a:pt x="2451683" y="1140801"/>
                  <a:pt x="2175057" y="1146203"/>
                  <a:pt x="2075774" y="1123712"/>
                </a:cubicBezTo>
                <a:cubicBezTo>
                  <a:pt x="1976491" y="1101221"/>
                  <a:pt x="1765054" y="1108826"/>
                  <a:pt x="1553175" y="1123712"/>
                </a:cubicBezTo>
                <a:cubicBezTo>
                  <a:pt x="1341296" y="1138598"/>
                  <a:pt x="1172272" y="1147007"/>
                  <a:pt x="994943" y="1123712"/>
                </a:cubicBezTo>
                <a:cubicBezTo>
                  <a:pt x="817614" y="1100417"/>
                  <a:pt x="387350" y="1155603"/>
                  <a:pt x="187289" y="1123712"/>
                </a:cubicBezTo>
                <a:cubicBezTo>
                  <a:pt x="69943" y="1137520"/>
                  <a:pt x="13367" y="1042860"/>
                  <a:pt x="0" y="936423"/>
                </a:cubicBezTo>
                <a:cubicBezTo>
                  <a:pt x="-18749" y="814640"/>
                  <a:pt x="-8144" y="676657"/>
                  <a:pt x="0" y="546873"/>
                </a:cubicBezTo>
                <a:cubicBezTo>
                  <a:pt x="8144" y="417089"/>
                  <a:pt x="-7629" y="322526"/>
                  <a:pt x="0" y="187289"/>
                </a:cubicBezTo>
                <a:close/>
              </a:path>
              <a:path w="3937758" h="1123712" stroke="0" extrusionOk="0">
                <a:moveTo>
                  <a:pt x="0" y="187289"/>
                </a:moveTo>
                <a:cubicBezTo>
                  <a:pt x="-20924" y="70946"/>
                  <a:pt x="63659" y="7579"/>
                  <a:pt x="187289" y="0"/>
                </a:cubicBezTo>
                <a:cubicBezTo>
                  <a:pt x="347703" y="-26888"/>
                  <a:pt x="696988" y="32353"/>
                  <a:pt x="852416" y="0"/>
                </a:cubicBezTo>
                <a:cubicBezTo>
                  <a:pt x="1007844" y="-32353"/>
                  <a:pt x="1134031" y="-24033"/>
                  <a:pt x="1410647" y="0"/>
                </a:cubicBezTo>
                <a:cubicBezTo>
                  <a:pt x="1687263" y="24033"/>
                  <a:pt x="1700652" y="-20590"/>
                  <a:pt x="1933247" y="0"/>
                </a:cubicBezTo>
                <a:cubicBezTo>
                  <a:pt x="2165842" y="20590"/>
                  <a:pt x="2339954" y="8702"/>
                  <a:pt x="2562742" y="0"/>
                </a:cubicBezTo>
                <a:cubicBezTo>
                  <a:pt x="2785530" y="-8702"/>
                  <a:pt x="2843490" y="25687"/>
                  <a:pt x="3120974" y="0"/>
                </a:cubicBezTo>
                <a:cubicBezTo>
                  <a:pt x="3398458" y="-25687"/>
                  <a:pt x="3584398" y="11816"/>
                  <a:pt x="3750469" y="0"/>
                </a:cubicBezTo>
                <a:cubicBezTo>
                  <a:pt x="3852492" y="-13480"/>
                  <a:pt x="3928162" y="97188"/>
                  <a:pt x="3937758" y="187289"/>
                </a:cubicBezTo>
                <a:cubicBezTo>
                  <a:pt x="3947501" y="335477"/>
                  <a:pt x="3926267" y="453398"/>
                  <a:pt x="3937758" y="546873"/>
                </a:cubicBezTo>
                <a:cubicBezTo>
                  <a:pt x="3949249" y="640348"/>
                  <a:pt x="3939108" y="836199"/>
                  <a:pt x="3937758" y="936423"/>
                </a:cubicBezTo>
                <a:cubicBezTo>
                  <a:pt x="3942611" y="1047084"/>
                  <a:pt x="3855841" y="1143748"/>
                  <a:pt x="3750469" y="1123712"/>
                </a:cubicBezTo>
                <a:cubicBezTo>
                  <a:pt x="3512221" y="1143230"/>
                  <a:pt x="3498086" y="1142929"/>
                  <a:pt x="3263501" y="1123712"/>
                </a:cubicBezTo>
                <a:cubicBezTo>
                  <a:pt x="3028916" y="1104495"/>
                  <a:pt x="2762139" y="1097541"/>
                  <a:pt x="2598374" y="1123712"/>
                </a:cubicBezTo>
                <a:cubicBezTo>
                  <a:pt x="2434609" y="1149883"/>
                  <a:pt x="2255522" y="1115271"/>
                  <a:pt x="2075774" y="1123712"/>
                </a:cubicBezTo>
                <a:cubicBezTo>
                  <a:pt x="1896026" y="1132153"/>
                  <a:pt x="1613803" y="1127247"/>
                  <a:pt x="1481911" y="1123712"/>
                </a:cubicBezTo>
                <a:cubicBezTo>
                  <a:pt x="1350019" y="1120177"/>
                  <a:pt x="1062136" y="1111962"/>
                  <a:pt x="816784" y="1123712"/>
                </a:cubicBezTo>
                <a:cubicBezTo>
                  <a:pt x="571432" y="1135462"/>
                  <a:pt x="485835" y="1109846"/>
                  <a:pt x="187289" y="1123712"/>
                </a:cubicBezTo>
                <a:cubicBezTo>
                  <a:pt x="81410" y="1128079"/>
                  <a:pt x="5839" y="1044199"/>
                  <a:pt x="0" y="936423"/>
                </a:cubicBezTo>
                <a:cubicBezTo>
                  <a:pt x="-728" y="763904"/>
                  <a:pt x="2293" y="706311"/>
                  <a:pt x="0" y="576839"/>
                </a:cubicBezTo>
                <a:cubicBezTo>
                  <a:pt x="-2293" y="447367"/>
                  <a:pt x="-321" y="288182"/>
                  <a:pt x="0" y="187289"/>
                </a:cubicBezTo>
                <a:close/>
              </a:path>
            </a:pathLst>
          </a:custGeom>
          <a:solidFill>
            <a:schemeClr val="tx1"/>
          </a:solidFill>
          <a:ln w="76200">
            <a:gradFill>
              <a:gsLst>
                <a:gs pos="93000">
                  <a:srgbClr val="FFFF00"/>
                </a:gs>
                <a:gs pos="100000">
                  <a:srgbClr val="E42592"/>
                </a:gs>
                <a:gs pos="100000">
                  <a:schemeClr val="accent1">
                    <a:lumMod val="45000"/>
                    <a:lumOff val="55000"/>
                  </a:schemeClr>
                </a:gs>
                <a:gs pos="3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b="1" dirty="0">
                <a:solidFill>
                  <a:schemeClr val="bg1"/>
                </a:solidFill>
                <a:latin typeface="Segoe UI" panose="020B0502040204020203" pitchFamily="34" charset="0"/>
                <a:cs typeface="Segoe UI" panose="020B0502040204020203" pitchFamily="34" charset="0"/>
              </a:rPr>
              <a:t>Assignments may be posted on the general channel or in labelled channels on the left-hand side.</a:t>
            </a:r>
            <a:endParaRPr lang="en-US" dirty="0">
              <a:solidFill>
                <a:schemeClr val="bg1"/>
              </a:solidFill>
              <a:latin typeface="Segoe UI" panose="020B0502040204020203" pitchFamily="34" charset="0"/>
              <a:cs typeface="Segoe UI" panose="020B0502040204020203" pitchFamily="34" charset="0"/>
            </a:endParaRPr>
          </a:p>
        </p:txBody>
      </p:sp>
      <p:sp>
        <p:nvSpPr>
          <p:cNvPr id="6" name="Right Arrow 1">
            <a:extLst>
              <a:ext uri="{FF2B5EF4-FFF2-40B4-BE49-F238E27FC236}">
                <a16:creationId xmlns:a16="http://schemas.microsoft.com/office/drawing/2014/main" id="{D8FBE5BA-F64A-4B51-980D-832A81142F9C}"/>
              </a:ext>
            </a:extLst>
          </p:cNvPr>
          <p:cNvSpPr/>
          <p:nvPr/>
        </p:nvSpPr>
        <p:spPr>
          <a:xfrm rot="3244586" flipH="1">
            <a:off x="3230279" y="2735387"/>
            <a:ext cx="732664" cy="335091"/>
          </a:xfrm>
          <a:prstGeom prst="rightArrow">
            <a:avLst>
              <a:gd name="adj1" fmla="val 49410"/>
              <a:gd name="adj2" fmla="val 121711"/>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1">
            <a:extLst>
              <a:ext uri="{FF2B5EF4-FFF2-40B4-BE49-F238E27FC236}">
                <a16:creationId xmlns:a16="http://schemas.microsoft.com/office/drawing/2014/main" id="{DF61A10B-ED87-4F56-89EB-568DBFCA1FB1}"/>
              </a:ext>
            </a:extLst>
          </p:cNvPr>
          <p:cNvSpPr/>
          <p:nvPr/>
        </p:nvSpPr>
        <p:spPr>
          <a:xfrm rot="10050579" flipH="1">
            <a:off x="4292947" y="2388020"/>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1156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E6A0D154-7876-4ECC-9BBE-9EAF4CBBCAF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4205" y="510828"/>
            <a:ext cx="7773233" cy="5198818"/>
          </a:xfrm>
          <a:prstGeom prst="rect">
            <a:avLst/>
          </a:prstGeom>
        </p:spPr>
      </p:pic>
      <p:pic>
        <p:nvPicPr>
          <p:cNvPr id="12" name="laptop">
            <a:extLst>
              <a:ext uri="{FF2B5EF4-FFF2-40B4-BE49-F238E27FC236}">
                <a16:creationId xmlns:a16="http://schemas.microsoft.com/office/drawing/2014/main" id="{FBE79019-938A-D14A-B26E-3D0DC26141F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8" name="copy">
            <a:extLst>
              <a:ext uri="{FF2B5EF4-FFF2-40B4-BE49-F238E27FC236}">
                <a16:creationId xmlns:a16="http://schemas.microsoft.com/office/drawing/2014/main" id="{79ED95A4-89CD-E447-8C35-0EDDAB0BFDA5}"/>
              </a:ext>
            </a:extLst>
          </p:cNvPr>
          <p:cNvSpPr txBox="1"/>
          <p:nvPr/>
        </p:nvSpPr>
        <p:spPr>
          <a:xfrm>
            <a:off x="7705074" y="1659095"/>
            <a:ext cx="3937758" cy="1123712"/>
          </a:xfrm>
          <a:custGeom>
            <a:avLst/>
            <a:gdLst>
              <a:gd name="connsiteX0" fmla="*/ 0 w 3937758"/>
              <a:gd name="connsiteY0" fmla="*/ 187289 h 1123712"/>
              <a:gd name="connsiteX1" fmla="*/ 187289 w 3937758"/>
              <a:gd name="connsiteY1" fmla="*/ 0 h 1123712"/>
              <a:gd name="connsiteX2" fmla="*/ 816784 w 3937758"/>
              <a:gd name="connsiteY2" fmla="*/ 0 h 1123712"/>
              <a:gd name="connsiteX3" fmla="*/ 1303752 w 3937758"/>
              <a:gd name="connsiteY3" fmla="*/ 0 h 1123712"/>
              <a:gd name="connsiteX4" fmla="*/ 1897615 w 3937758"/>
              <a:gd name="connsiteY4" fmla="*/ 0 h 1123712"/>
              <a:gd name="connsiteX5" fmla="*/ 2420215 w 3937758"/>
              <a:gd name="connsiteY5" fmla="*/ 0 h 1123712"/>
              <a:gd name="connsiteX6" fmla="*/ 3049710 w 3937758"/>
              <a:gd name="connsiteY6" fmla="*/ 0 h 1123712"/>
              <a:gd name="connsiteX7" fmla="*/ 3750469 w 3937758"/>
              <a:gd name="connsiteY7" fmla="*/ 0 h 1123712"/>
              <a:gd name="connsiteX8" fmla="*/ 3937758 w 3937758"/>
              <a:gd name="connsiteY8" fmla="*/ 187289 h 1123712"/>
              <a:gd name="connsiteX9" fmla="*/ 3937758 w 3937758"/>
              <a:gd name="connsiteY9" fmla="*/ 561856 h 1123712"/>
              <a:gd name="connsiteX10" fmla="*/ 3937758 w 3937758"/>
              <a:gd name="connsiteY10" fmla="*/ 936423 h 1123712"/>
              <a:gd name="connsiteX11" fmla="*/ 3750469 w 3937758"/>
              <a:gd name="connsiteY11" fmla="*/ 1123712 h 1123712"/>
              <a:gd name="connsiteX12" fmla="*/ 3085342 w 3937758"/>
              <a:gd name="connsiteY12" fmla="*/ 1123712 h 1123712"/>
              <a:gd name="connsiteX13" fmla="*/ 2562742 w 3937758"/>
              <a:gd name="connsiteY13" fmla="*/ 1123712 h 1123712"/>
              <a:gd name="connsiteX14" fmla="*/ 2075774 w 3937758"/>
              <a:gd name="connsiteY14" fmla="*/ 1123712 h 1123712"/>
              <a:gd name="connsiteX15" fmla="*/ 1553175 w 3937758"/>
              <a:gd name="connsiteY15" fmla="*/ 1123712 h 1123712"/>
              <a:gd name="connsiteX16" fmla="*/ 994943 w 3937758"/>
              <a:gd name="connsiteY16" fmla="*/ 1123712 h 1123712"/>
              <a:gd name="connsiteX17" fmla="*/ 187289 w 3937758"/>
              <a:gd name="connsiteY17" fmla="*/ 1123712 h 1123712"/>
              <a:gd name="connsiteX18" fmla="*/ 0 w 3937758"/>
              <a:gd name="connsiteY18" fmla="*/ 936423 h 1123712"/>
              <a:gd name="connsiteX19" fmla="*/ 0 w 3937758"/>
              <a:gd name="connsiteY19" fmla="*/ 546873 h 1123712"/>
              <a:gd name="connsiteX20" fmla="*/ 0 w 3937758"/>
              <a:gd name="connsiteY20"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37758" h="1123712" fill="none" extrusionOk="0">
                <a:moveTo>
                  <a:pt x="0" y="187289"/>
                </a:moveTo>
                <a:cubicBezTo>
                  <a:pt x="10168" y="103985"/>
                  <a:pt x="74048" y="5170"/>
                  <a:pt x="187289" y="0"/>
                </a:cubicBezTo>
                <a:cubicBezTo>
                  <a:pt x="417275" y="17156"/>
                  <a:pt x="604084" y="6816"/>
                  <a:pt x="816784" y="0"/>
                </a:cubicBezTo>
                <a:cubicBezTo>
                  <a:pt x="1029484" y="-6816"/>
                  <a:pt x="1081058" y="14553"/>
                  <a:pt x="1303752" y="0"/>
                </a:cubicBezTo>
                <a:cubicBezTo>
                  <a:pt x="1526446" y="-14553"/>
                  <a:pt x="1610719" y="27911"/>
                  <a:pt x="1897615" y="0"/>
                </a:cubicBezTo>
                <a:cubicBezTo>
                  <a:pt x="2184511" y="-27911"/>
                  <a:pt x="2312883" y="-2861"/>
                  <a:pt x="2420215" y="0"/>
                </a:cubicBezTo>
                <a:cubicBezTo>
                  <a:pt x="2527547" y="2861"/>
                  <a:pt x="2841800" y="-7293"/>
                  <a:pt x="3049710" y="0"/>
                </a:cubicBezTo>
                <a:cubicBezTo>
                  <a:pt x="3257620" y="7293"/>
                  <a:pt x="3597710" y="-2966"/>
                  <a:pt x="3750469" y="0"/>
                </a:cubicBezTo>
                <a:cubicBezTo>
                  <a:pt x="3848427" y="17081"/>
                  <a:pt x="3933793" y="71365"/>
                  <a:pt x="3937758" y="187289"/>
                </a:cubicBezTo>
                <a:cubicBezTo>
                  <a:pt x="3936140" y="278536"/>
                  <a:pt x="3947464" y="422254"/>
                  <a:pt x="3937758" y="561856"/>
                </a:cubicBezTo>
                <a:cubicBezTo>
                  <a:pt x="3928052" y="701458"/>
                  <a:pt x="3928489" y="816667"/>
                  <a:pt x="3937758" y="936423"/>
                </a:cubicBezTo>
                <a:cubicBezTo>
                  <a:pt x="3927846" y="1045418"/>
                  <a:pt x="3859025" y="1137581"/>
                  <a:pt x="3750469" y="1123712"/>
                </a:cubicBezTo>
                <a:cubicBezTo>
                  <a:pt x="3438312" y="1133156"/>
                  <a:pt x="3297925" y="1117297"/>
                  <a:pt x="3085342" y="1123712"/>
                </a:cubicBezTo>
                <a:cubicBezTo>
                  <a:pt x="2872759" y="1130127"/>
                  <a:pt x="2673801" y="1106623"/>
                  <a:pt x="2562742" y="1123712"/>
                </a:cubicBezTo>
                <a:cubicBezTo>
                  <a:pt x="2451683" y="1140801"/>
                  <a:pt x="2175057" y="1146203"/>
                  <a:pt x="2075774" y="1123712"/>
                </a:cubicBezTo>
                <a:cubicBezTo>
                  <a:pt x="1976491" y="1101221"/>
                  <a:pt x="1765054" y="1108826"/>
                  <a:pt x="1553175" y="1123712"/>
                </a:cubicBezTo>
                <a:cubicBezTo>
                  <a:pt x="1341296" y="1138598"/>
                  <a:pt x="1172272" y="1147007"/>
                  <a:pt x="994943" y="1123712"/>
                </a:cubicBezTo>
                <a:cubicBezTo>
                  <a:pt x="817614" y="1100417"/>
                  <a:pt x="387350" y="1155603"/>
                  <a:pt x="187289" y="1123712"/>
                </a:cubicBezTo>
                <a:cubicBezTo>
                  <a:pt x="69943" y="1137520"/>
                  <a:pt x="13367" y="1042860"/>
                  <a:pt x="0" y="936423"/>
                </a:cubicBezTo>
                <a:cubicBezTo>
                  <a:pt x="-18749" y="814640"/>
                  <a:pt x="-8144" y="676657"/>
                  <a:pt x="0" y="546873"/>
                </a:cubicBezTo>
                <a:cubicBezTo>
                  <a:pt x="8144" y="417089"/>
                  <a:pt x="-7629" y="322526"/>
                  <a:pt x="0" y="187289"/>
                </a:cubicBezTo>
                <a:close/>
              </a:path>
              <a:path w="3937758" h="1123712" stroke="0" extrusionOk="0">
                <a:moveTo>
                  <a:pt x="0" y="187289"/>
                </a:moveTo>
                <a:cubicBezTo>
                  <a:pt x="-20924" y="70946"/>
                  <a:pt x="63659" y="7579"/>
                  <a:pt x="187289" y="0"/>
                </a:cubicBezTo>
                <a:cubicBezTo>
                  <a:pt x="347703" y="-26888"/>
                  <a:pt x="696988" y="32353"/>
                  <a:pt x="852416" y="0"/>
                </a:cubicBezTo>
                <a:cubicBezTo>
                  <a:pt x="1007844" y="-32353"/>
                  <a:pt x="1134031" y="-24033"/>
                  <a:pt x="1410647" y="0"/>
                </a:cubicBezTo>
                <a:cubicBezTo>
                  <a:pt x="1687263" y="24033"/>
                  <a:pt x="1700652" y="-20590"/>
                  <a:pt x="1933247" y="0"/>
                </a:cubicBezTo>
                <a:cubicBezTo>
                  <a:pt x="2165842" y="20590"/>
                  <a:pt x="2339954" y="8702"/>
                  <a:pt x="2562742" y="0"/>
                </a:cubicBezTo>
                <a:cubicBezTo>
                  <a:pt x="2785530" y="-8702"/>
                  <a:pt x="2843490" y="25687"/>
                  <a:pt x="3120974" y="0"/>
                </a:cubicBezTo>
                <a:cubicBezTo>
                  <a:pt x="3398458" y="-25687"/>
                  <a:pt x="3584398" y="11816"/>
                  <a:pt x="3750469" y="0"/>
                </a:cubicBezTo>
                <a:cubicBezTo>
                  <a:pt x="3852492" y="-13480"/>
                  <a:pt x="3928162" y="97188"/>
                  <a:pt x="3937758" y="187289"/>
                </a:cubicBezTo>
                <a:cubicBezTo>
                  <a:pt x="3947501" y="335477"/>
                  <a:pt x="3926267" y="453398"/>
                  <a:pt x="3937758" y="546873"/>
                </a:cubicBezTo>
                <a:cubicBezTo>
                  <a:pt x="3949249" y="640348"/>
                  <a:pt x="3939108" y="836199"/>
                  <a:pt x="3937758" y="936423"/>
                </a:cubicBezTo>
                <a:cubicBezTo>
                  <a:pt x="3942611" y="1047084"/>
                  <a:pt x="3855841" y="1143748"/>
                  <a:pt x="3750469" y="1123712"/>
                </a:cubicBezTo>
                <a:cubicBezTo>
                  <a:pt x="3512221" y="1143230"/>
                  <a:pt x="3498086" y="1142929"/>
                  <a:pt x="3263501" y="1123712"/>
                </a:cubicBezTo>
                <a:cubicBezTo>
                  <a:pt x="3028916" y="1104495"/>
                  <a:pt x="2762139" y="1097541"/>
                  <a:pt x="2598374" y="1123712"/>
                </a:cubicBezTo>
                <a:cubicBezTo>
                  <a:pt x="2434609" y="1149883"/>
                  <a:pt x="2255522" y="1115271"/>
                  <a:pt x="2075774" y="1123712"/>
                </a:cubicBezTo>
                <a:cubicBezTo>
                  <a:pt x="1896026" y="1132153"/>
                  <a:pt x="1613803" y="1127247"/>
                  <a:pt x="1481911" y="1123712"/>
                </a:cubicBezTo>
                <a:cubicBezTo>
                  <a:pt x="1350019" y="1120177"/>
                  <a:pt x="1062136" y="1111962"/>
                  <a:pt x="816784" y="1123712"/>
                </a:cubicBezTo>
                <a:cubicBezTo>
                  <a:pt x="571432" y="1135462"/>
                  <a:pt x="485835" y="1109846"/>
                  <a:pt x="187289" y="1123712"/>
                </a:cubicBezTo>
                <a:cubicBezTo>
                  <a:pt x="81410" y="1128079"/>
                  <a:pt x="5839" y="1044199"/>
                  <a:pt x="0" y="936423"/>
                </a:cubicBezTo>
                <a:cubicBezTo>
                  <a:pt x="-728" y="763904"/>
                  <a:pt x="2293" y="706311"/>
                  <a:pt x="0" y="576839"/>
                </a:cubicBezTo>
                <a:cubicBezTo>
                  <a:pt x="-2293" y="447367"/>
                  <a:pt x="-321" y="288182"/>
                  <a:pt x="0" y="187289"/>
                </a:cubicBezTo>
                <a:close/>
              </a:path>
            </a:pathLst>
          </a:custGeom>
          <a:solidFill>
            <a:schemeClr val="tx1"/>
          </a:solidFill>
          <a:ln w="76200">
            <a:gradFill>
              <a:gsLst>
                <a:gs pos="93000">
                  <a:srgbClr val="FFFF00"/>
                </a:gs>
                <a:gs pos="100000">
                  <a:srgbClr val="E42592"/>
                </a:gs>
                <a:gs pos="100000">
                  <a:schemeClr val="accent1">
                    <a:lumMod val="45000"/>
                    <a:lumOff val="55000"/>
                  </a:schemeClr>
                </a:gs>
                <a:gs pos="3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b="1" dirty="0">
                <a:solidFill>
                  <a:schemeClr val="bg1"/>
                </a:solidFill>
                <a:latin typeface="Segoe UI" panose="020B0502040204020203" pitchFamily="34" charset="0"/>
                <a:cs typeface="Segoe UI" panose="020B0502040204020203" pitchFamily="34" charset="0"/>
              </a:rPr>
              <a:t>Option #1: </a:t>
            </a:r>
            <a:r>
              <a:rPr lang="en-US" dirty="0">
                <a:solidFill>
                  <a:schemeClr val="bg1"/>
                </a:solidFill>
                <a:latin typeface="Segoe UI" panose="020B0502040204020203" pitchFamily="34" charset="0"/>
                <a:cs typeface="Segoe UI" panose="020B0502040204020203" pitchFamily="34" charset="0"/>
              </a:rPr>
              <a:t>To view all assignments, go to the </a:t>
            </a:r>
            <a:r>
              <a:rPr lang="en-US" b="1" dirty="0">
                <a:solidFill>
                  <a:srgbClr val="FFFF00"/>
                </a:solidFill>
                <a:latin typeface="Segoe UI" panose="020B0502040204020203" pitchFamily="34" charset="0"/>
                <a:cs typeface="Segoe UI" panose="020B0502040204020203" pitchFamily="34" charset="0"/>
              </a:rPr>
              <a:t>General channel </a:t>
            </a:r>
            <a:r>
              <a:rPr lang="en-US" dirty="0">
                <a:solidFill>
                  <a:schemeClr val="bg1"/>
                </a:solidFill>
                <a:latin typeface="Segoe UI" panose="020B0502040204020203" pitchFamily="34" charset="0"/>
                <a:cs typeface="Segoe UI" panose="020B0502040204020203" pitchFamily="34" charset="0"/>
              </a:rPr>
              <a:t>&amp; select the </a:t>
            </a:r>
            <a:r>
              <a:rPr lang="en-US" b="1" dirty="0">
                <a:solidFill>
                  <a:srgbClr val="FFFF00"/>
                </a:solidFill>
                <a:latin typeface="Segoe UI" panose="020B0502040204020203" pitchFamily="34" charset="0"/>
                <a:cs typeface="Segoe UI" panose="020B0502040204020203" pitchFamily="34" charset="0"/>
              </a:rPr>
              <a:t>Assignments tab</a:t>
            </a:r>
            <a:r>
              <a:rPr lang="en-US" dirty="0">
                <a:solidFill>
                  <a:schemeClr val="bg1"/>
                </a:solidFill>
                <a:latin typeface="Segoe UI" panose="020B0502040204020203" pitchFamily="34" charset="0"/>
                <a:cs typeface="Segoe UI" panose="020B0502040204020203" pitchFamily="34" charset="0"/>
              </a:rPr>
              <a:t>.</a:t>
            </a:r>
          </a:p>
        </p:txBody>
      </p:sp>
      <p:sp>
        <p:nvSpPr>
          <p:cNvPr id="7" name="Right Arrow 6">
            <a:extLst>
              <a:ext uri="{FF2B5EF4-FFF2-40B4-BE49-F238E27FC236}">
                <a16:creationId xmlns:a16="http://schemas.microsoft.com/office/drawing/2014/main" id="{08F6E369-D448-F140-A5F6-6625A6E64D48}"/>
              </a:ext>
            </a:extLst>
          </p:cNvPr>
          <p:cNvSpPr/>
          <p:nvPr/>
        </p:nvSpPr>
        <p:spPr>
          <a:xfrm rot="3312860" flipH="1">
            <a:off x="6790278" y="1491548"/>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ight Arrow 1">
            <a:extLst>
              <a:ext uri="{FF2B5EF4-FFF2-40B4-BE49-F238E27FC236}">
                <a16:creationId xmlns:a16="http://schemas.microsoft.com/office/drawing/2014/main" id="{C33D6204-09BA-E84E-84CE-A56CA7E7ADCC}"/>
              </a:ext>
            </a:extLst>
          </p:cNvPr>
          <p:cNvSpPr/>
          <p:nvPr/>
        </p:nvSpPr>
        <p:spPr>
          <a:xfrm rot="1368468" flipH="1">
            <a:off x="3717959" y="218445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22520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aptop">
            <a:extLst>
              <a:ext uri="{FF2B5EF4-FFF2-40B4-BE49-F238E27FC236}">
                <a16:creationId xmlns:a16="http://schemas.microsoft.com/office/drawing/2014/main" id="{17A224A8-00B4-443A-A68A-D551CFB2280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2183"/>
          <a:stretch/>
        </p:blipFill>
        <p:spPr>
          <a:xfrm>
            <a:off x="1199233" y="284271"/>
            <a:ext cx="9996734" cy="6610294"/>
          </a:xfrm>
          <a:prstGeom prst="rect">
            <a:avLst/>
          </a:prstGeom>
        </p:spPr>
      </p:pic>
      <p:pic>
        <p:nvPicPr>
          <p:cNvPr id="2" name="Picture 1">
            <a:extLst>
              <a:ext uri="{FF2B5EF4-FFF2-40B4-BE49-F238E27FC236}">
                <a16:creationId xmlns:a16="http://schemas.microsoft.com/office/drawing/2014/main" id="{295304B9-A4B7-493B-99E4-23BAEA36730A}"/>
              </a:ext>
            </a:extLst>
          </p:cNvPr>
          <p:cNvPicPr>
            <a:picLocks noChangeAspect="1"/>
          </p:cNvPicPr>
          <p:nvPr/>
        </p:nvPicPr>
        <p:blipFill rotWithShape="1">
          <a:blip r:embed="rId3"/>
          <a:srcRect t="9778" r="5250" b="8593"/>
          <a:stretch/>
        </p:blipFill>
        <p:spPr>
          <a:xfrm>
            <a:off x="2304799" y="503555"/>
            <a:ext cx="7785602" cy="5181600"/>
          </a:xfrm>
          <a:prstGeom prst="rect">
            <a:avLst/>
          </a:prstGeom>
        </p:spPr>
      </p:pic>
      <p:sp>
        <p:nvSpPr>
          <p:cNvPr id="4" name="copy">
            <a:extLst>
              <a:ext uri="{FF2B5EF4-FFF2-40B4-BE49-F238E27FC236}">
                <a16:creationId xmlns:a16="http://schemas.microsoft.com/office/drawing/2014/main" id="{F50CEC97-C7DC-4075-80AB-85D4503D3657}"/>
              </a:ext>
            </a:extLst>
          </p:cNvPr>
          <p:cNvSpPr txBox="1"/>
          <p:nvPr/>
        </p:nvSpPr>
        <p:spPr>
          <a:xfrm>
            <a:off x="7657449" y="2144871"/>
            <a:ext cx="3937758" cy="1123712"/>
          </a:xfrm>
          <a:custGeom>
            <a:avLst/>
            <a:gdLst>
              <a:gd name="connsiteX0" fmla="*/ 0 w 3937758"/>
              <a:gd name="connsiteY0" fmla="*/ 187289 h 1123712"/>
              <a:gd name="connsiteX1" fmla="*/ 187289 w 3937758"/>
              <a:gd name="connsiteY1" fmla="*/ 0 h 1123712"/>
              <a:gd name="connsiteX2" fmla="*/ 816784 w 3937758"/>
              <a:gd name="connsiteY2" fmla="*/ 0 h 1123712"/>
              <a:gd name="connsiteX3" fmla="*/ 1303752 w 3937758"/>
              <a:gd name="connsiteY3" fmla="*/ 0 h 1123712"/>
              <a:gd name="connsiteX4" fmla="*/ 1897615 w 3937758"/>
              <a:gd name="connsiteY4" fmla="*/ 0 h 1123712"/>
              <a:gd name="connsiteX5" fmla="*/ 2420215 w 3937758"/>
              <a:gd name="connsiteY5" fmla="*/ 0 h 1123712"/>
              <a:gd name="connsiteX6" fmla="*/ 3049710 w 3937758"/>
              <a:gd name="connsiteY6" fmla="*/ 0 h 1123712"/>
              <a:gd name="connsiteX7" fmla="*/ 3750469 w 3937758"/>
              <a:gd name="connsiteY7" fmla="*/ 0 h 1123712"/>
              <a:gd name="connsiteX8" fmla="*/ 3937758 w 3937758"/>
              <a:gd name="connsiteY8" fmla="*/ 187289 h 1123712"/>
              <a:gd name="connsiteX9" fmla="*/ 3937758 w 3937758"/>
              <a:gd name="connsiteY9" fmla="*/ 561856 h 1123712"/>
              <a:gd name="connsiteX10" fmla="*/ 3937758 w 3937758"/>
              <a:gd name="connsiteY10" fmla="*/ 936423 h 1123712"/>
              <a:gd name="connsiteX11" fmla="*/ 3750469 w 3937758"/>
              <a:gd name="connsiteY11" fmla="*/ 1123712 h 1123712"/>
              <a:gd name="connsiteX12" fmla="*/ 3085342 w 3937758"/>
              <a:gd name="connsiteY12" fmla="*/ 1123712 h 1123712"/>
              <a:gd name="connsiteX13" fmla="*/ 2562742 w 3937758"/>
              <a:gd name="connsiteY13" fmla="*/ 1123712 h 1123712"/>
              <a:gd name="connsiteX14" fmla="*/ 2075774 w 3937758"/>
              <a:gd name="connsiteY14" fmla="*/ 1123712 h 1123712"/>
              <a:gd name="connsiteX15" fmla="*/ 1553175 w 3937758"/>
              <a:gd name="connsiteY15" fmla="*/ 1123712 h 1123712"/>
              <a:gd name="connsiteX16" fmla="*/ 994943 w 3937758"/>
              <a:gd name="connsiteY16" fmla="*/ 1123712 h 1123712"/>
              <a:gd name="connsiteX17" fmla="*/ 187289 w 3937758"/>
              <a:gd name="connsiteY17" fmla="*/ 1123712 h 1123712"/>
              <a:gd name="connsiteX18" fmla="*/ 0 w 3937758"/>
              <a:gd name="connsiteY18" fmla="*/ 936423 h 1123712"/>
              <a:gd name="connsiteX19" fmla="*/ 0 w 3937758"/>
              <a:gd name="connsiteY19" fmla="*/ 546873 h 1123712"/>
              <a:gd name="connsiteX20" fmla="*/ 0 w 3937758"/>
              <a:gd name="connsiteY20"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37758" h="1123712" fill="none" extrusionOk="0">
                <a:moveTo>
                  <a:pt x="0" y="187289"/>
                </a:moveTo>
                <a:cubicBezTo>
                  <a:pt x="10168" y="103985"/>
                  <a:pt x="74048" y="5170"/>
                  <a:pt x="187289" y="0"/>
                </a:cubicBezTo>
                <a:cubicBezTo>
                  <a:pt x="417275" y="17156"/>
                  <a:pt x="604084" y="6816"/>
                  <a:pt x="816784" y="0"/>
                </a:cubicBezTo>
                <a:cubicBezTo>
                  <a:pt x="1029484" y="-6816"/>
                  <a:pt x="1081058" y="14553"/>
                  <a:pt x="1303752" y="0"/>
                </a:cubicBezTo>
                <a:cubicBezTo>
                  <a:pt x="1526446" y="-14553"/>
                  <a:pt x="1610719" y="27911"/>
                  <a:pt x="1897615" y="0"/>
                </a:cubicBezTo>
                <a:cubicBezTo>
                  <a:pt x="2184511" y="-27911"/>
                  <a:pt x="2312883" y="-2861"/>
                  <a:pt x="2420215" y="0"/>
                </a:cubicBezTo>
                <a:cubicBezTo>
                  <a:pt x="2527547" y="2861"/>
                  <a:pt x="2841800" y="-7293"/>
                  <a:pt x="3049710" y="0"/>
                </a:cubicBezTo>
                <a:cubicBezTo>
                  <a:pt x="3257620" y="7293"/>
                  <a:pt x="3597710" y="-2966"/>
                  <a:pt x="3750469" y="0"/>
                </a:cubicBezTo>
                <a:cubicBezTo>
                  <a:pt x="3848427" y="17081"/>
                  <a:pt x="3933793" y="71365"/>
                  <a:pt x="3937758" y="187289"/>
                </a:cubicBezTo>
                <a:cubicBezTo>
                  <a:pt x="3936140" y="278536"/>
                  <a:pt x="3947464" y="422254"/>
                  <a:pt x="3937758" y="561856"/>
                </a:cubicBezTo>
                <a:cubicBezTo>
                  <a:pt x="3928052" y="701458"/>
                  <a:pt x="3928489" y="816667"/>
                  <a:pt x="3937758" y="936423"/>
                </a:cubicBezTo>
                <a:cubicBezTo>
                  <a:pt x="3927846" y="1045418"/>
                  <a:pt x="3859025" y="1137581"/>
                  <a:pt x="3750469" y="1123712"/>
                </a:cubicBezTo>
                <a:cubicBezTo>
                  <a:pt x="3438312" y="1133156"/>
                  <a:pt x="3297925" y="1117297"/>
                  <a:pt x="3085342" y="1123712"/>
                </a:cubicBezTo>
                <a:cubicBezTo>
                  <a:pt x="2872759" y="1130127"/>
                  <a:pt x="2673801" y="1106623"/>
                  <a:pt x="2562742" y="1123712"/>
                </a:cubicBezTo>
                <a:cubicBezTo>
                  <a:pt x="2451683" y="1140801"/>
                  <a:pt x="2175057" y="1146203"/>
                  <a:pt x="2075774" y="1123712"/>
                </a:cubicBezTo>
                <a:cubicBezTo>
                  <a:pt x="1976491" y="1101221"/>
                  <a:pt x="1765054" y="1108826"/>
                  <a:pt x="1553175" y="1123712"/>
                </a:cubicBezTo>
                <a:cubicBezTo>
                  <a:pt x="1341296" y="1138598"/>
                  <a:pt x="1172272" y="1147007"/>
                  <a:pt x="994943" y="1123712"/>
                </a:cubicBezTo>
                <a:cubicBezTo>
                  <a:pt x="817614" y="1100417"/>
                  <a:pt x="387350" y="1155603"/>
                  <a:pt x="187289" y="1123712"/>
                </a:cubicBezTo>
                <a:cubicBezTo>
                  <a:pt x="69943" y="1137520"/>
                  <a:pt x="13367" y="1042860"/>
                  <a:pt x="0" y="936423"/>
                </a:cubicBezTo>
                <a:cubicBezTo>
                  <a:pt x="-18749" y="814640"/>
                  <a:pt x="-8144" y="676657"/>
                  <a:pt x="0" y="546873"/>
                </a:cubicBezTo>
                <a:cubicBezTo>
                  <a:pt x="8144" y="417089"/>
                  <a:pt x="-7629" y="322526"/>
                  <a:pt x="0" y="187289"/>
                </a:cubicBezTo>
                <a:close/>
              </a:path>
              <a:path w="3937758" h="1123712" stroke="0" extrusionOk="0">
                <a:moveTo>
                  <a:pt x="0" y="187289"/>
                </a:moveTo>
                <a:cubicBezTo>
                  <a:pt x="-20924" y="70946"/>
                  <a:pt x="63659" y="7579"/>
                  <a:pt x="187289" y="0"/>
                </a:cubicBezTo>
                <a:cubicBezTo>
                  <a:pt x="347703" y="-26888"/>
                  <a:pt x="696988" y="32353"/>
                  <a:pt x="852416" y="0"/>
                </a:cubicBezTo>
                <a:cubicBezTo>
                  <a:pt x="1007844" y="-32353"/>
                  <a:pt x="1134031" y="-24033"/>
                  <a:pt x="1410647" y="0"/>
                </a:cubicBezTo>
                <a:cubicBezTo>
                  <a:pt x="1687263" y="24033"/>
                  <a:pt x="1700652" y="-20590"/>
                  <a:pt x="1933247" y="0"/>
                </a:cubicBezTo>
                <a:cubicBezTo>
                  <a:pt x="2165842" y="20590"/>
                  <a:pt x="2339954" y="8702"/>
                  <a:pt x="2562742" y="0"/>
                </a:cubicBezTo>
                <a:cubicBezTo>
                  <a:pt x="2785530" y="-8702"/>
                  <a:pt x="2843490" y="25687"/>
                  <a:pt x="3120974" y="0"/>
                </a:cubicBezTo>
                <a:cubicBezTo>
                  <a:pt x="3398458" y="-25687"/>
                  <a:pt x="3584398" y="11816"/>
                  <a:pt x="3750469" y="0"/>
                </a:cubicBezTo>
                <a:cubicBezTo>
                  <a:pt x="3852492" y="-13480"/>
                  <a:pt x="3928162" y="97188"/>
                  <a:pt x="3937758" y="187289"/>
                </a:cubicBezTo>
                <a:cubicBezTo>
                  <a:pt x="3947501" y="335477"/>
                  <a:pt x="3926267" y="453398"/>
                  <a:pt x="3937758" y="546873"/>
                </a:cubicBezTo>
                <a:cubicBezTo>
                  <a:pt x="3949249" y="640348"/>
                  <a:pt x="3939108" y="836199"/>
                  <a:pt x="3937758" y="936423"/>
                </a:cubicBezTo>
                <a:cubicBezTo>
                  <a:pt x="3942611" y="1047084"/>
                  <a:pt x="3855841" y="1143748"/>
                  <a:pt x="3750469" y="1123712"/>
                </a:cubicBezTo>
                <a:cubicBezTo>
                  <a:pt x="3512221" y="1143230"/>
                  <a:pt x="3498086" y="1142929"/>
                  <a:pt x="3263501" y="1123712"/>
                </a:cubicBezTo>
                <a:cubicBezTo>
                  <a:pt x="3028916" y="1104495"/>
                  <a:pt x="2762139" y="1097541"/>
                  <a:pt x="2598374" y="1123712"/>
                </a:cubicBezTo>
                <a:cubicBezTo>
                  <a:pt x="2434609" y="1149883"/>
                  <a:pt x="2255522" y="1115271"/>
                  <a:pt x="2075774" y="1123712"/>
                </a:cubicBezTo>
                <a:cubicBezTo>
                  <a:pt x="1896026" y="1132153"/>
                  <a:pt x="1613803" y="1127247"/>
                  <a:pt x="1481911" y="1123712"/>
                </a:cubicBezTo>
                <a:cubicBezTo>
                  <a:pt x="1350019" y="1120177"/>
                  <a:pt x="1062136" y="1111962"/>
                  <a:pt x="816784" y="1123712"/>
                </a:cubicBezTo>
                <a:cubicBezTo>
                  <a:pt x="571432" y="1135462"/>
                  <a:pt x="485835" y="1109846"/>
                  <a:pt x="187289" y="1123712"/>
                </a:cubicBezTo>
                <a:cubicBezTo>
                  <a:pt x="81410" y="1128079"/>
                  <a:pt x="5839" y="1044199"/>
                  <a:pt x="0" y="936423"/>
                </a:cubicBezTo>
                <a:cubicBezTo>
                  <a:pt x="-728" y="763904"/>
                  <a:pt x="2293" y="706311"/>
                  <a:pt x="0" y="576839"/>
                </a:cubicBezTo>
                <a:cubicBezTo>
                  <a:pt x="-2293" y="447367"/>
                  <a:pt x="-321" y="288182"/>
                  <a:pt x="0" y="187289"/>
                </a:cubicBezTo>
                <a:close/>
              </a:path>
            </a:pathLst>
          </a:custGeom>
          <a:solidFill>
            <a:schemeClr val="tx1"/>
          </a:solidFill>
          <a:ln w="76200">
            <a:gradFill>
              <a:gsLst>
                <a:gs pos="93000">
                  <a:srgbClr val="FFFF00"/>
                </a:gs>
                <a:gs pos="100000">
                  <a:srgbClr val="E42592"/>
                </a:gs>
                <a:gs pos="100000">
                  <a:schemeClr val="accent1">
                    <a:lumMod val="45000"/>
                    <a:lumOff val="55000"/>
                  </a:schemeClr>
                </a:gs>
                <a:gs pos="3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The task instructions will be here and documents for your child to edit or add their own file.</a:t>
            </a:r>
          </a:p>
        </p:txBody>
      </p:sp>
      <p:pic>
        <p:nvPicPr>
          <p:cNvPr id="6" name="Picture 5">
            <a:extLst>
              <a:ext uri="{FF2B5EF4-FFF2-40B4-BE49-F238E27FC236}">
                <a16:creationId xmlns:a16="http://schemas.microsoft.com/office/drawing/2014/main" id="{A5820DDA-B578-4B8B-816E-6227B8EF44EB}"/>
              </a:ext>
            </a:extLst>
          </p:cNvPr>
          <p:cNvPicPr>
            <a:picLocks noChangeAspect="1"/>
          </p:cNvPicPr>
          <p:nvPr/>
        </p:nvPicPr>
        <p:blipFill>
          <a:blip r:embed="rId4"/>
          <a:stretch>
            <a:fillRect/>
          </a:stretch>
        </p:blipFill>
        <p:spPr>
          <a:xfrm rot="17955835">
            <a:off x="6730777" y="2527378"/>
            <a:ext cx="926672" cy="566977"/>
          </a:xfrm>
          <a:prstGeom prst="rect">
            <a:avLst/>
          </a:prstGeom>
        </p:spPr>
      </p:pic>
      <p:pic>
        <p:nvPicPr>
          <p:cNvPr id="7" name="Picture 6">
            <a:extLst>
              <a:ext uri="{FF2B5EF4-FFF2-40B4-BE49-F238E27FC236}">
                <a16:creationId xmlns:a16="http://schemas.microsoft.com/office/drawing/2014/main" id="{53039C9F-4E8E-40AE-B6E7-C4B042BAC5D7}"/>
              </a:ext>
            </a:extLst>
          </p:cNvPr>
          <p:cNvPicPr>
            <a:picLocks noChangeAspect="1"/>
          </p:cNvPicPr>
          <p:nvPr/>
        </p:nvPicPr>
        <p:blipFill>
          <a:blip r:embed="rId4"/>
          <a:stretch>
            <a:fillRect/>
          </a:stretch>
        </p:blipFill>
        <p:spPr>
          <a:xfrm rot="17502522">
            <a:off x="5531063" y="4883716"/>
            <a:ext cx="926672" cy="566977"/>
          </a:xfrm>
          <a:prstGeom prst="rect">
            <a:avLst/>
          </a:prstGeom>
        </p:spPr>
      </p:pic>
    </p:spTree>
    <p:extLst>
      <p:ext uri="{BB962C8B-B14F-4D97-AF65-F5344CB8AC3E}">
        <p14:creationId xmlns:p14="http://schemas.microsoft.com/office/powerpoint/2010/main" val="35810681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aptop">
            <a:extLst>
              <a:ext uri="{FF2B5EF4-FFF2-40B4-BE49-F238E27FC236}">
                <a16:creationId xmlns:a16="http://schemas.microsoft.com/office/drawing/2014/main" id="{C4148045-8829-4FA9-B705-36FB1D6DEF5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pic>
        <p:nvPicPr>
          <p:cNvPr id="3" name="Picture 2">
            <a:extLst>
              <a:ext uri="{FF2B5EF4-FFF2-40B4-BE49-F238E27FC236}">
                <a16:creationId xmlns:a16="http://schemas.microsoft.com/office/drawing/2014/main" id="{9B0C3221-EB1D-4716-AF8B-345E29259171}"/>
              </a:ext>
            </a:extLst>
          </p:cNvPr>
          <p:cNvPicPr>
            <a:picLocks noChangeAspect="1"/>
          </p:cNvPicPr>
          <p:nvPr/>
        </p:nvPicPr>
        <p:blipFill rotWithShape="1">
          <a:blip r:embed="rId3"/>
          <a:srcRect t="9778" r="6666" b="8297"/>
          <a:stretch/>
        </p:blipFill>
        <p:spPr>
          <a:xfrm>
            <a:off x="2239123" y="477520"/>
            <a:ext cx="7727837" cy="5252720"/>
          </a:xfrm>
          <a:prstGeom prst="rect">
            <a:avLst/>
          </a:prstGeom>
        </p:spPr>
      </p:pic>
      <p:sp>
        <p:nvSpPr>
          <p:cNvPr id="6" name="copy">
            <a:extLst>
              <a:ext uri="{FF2B5EF4-FFF2-40B4-BE49-F238E27FC236}">
                <a16:creationId xmlns:a16="http://schemas.microsoft.com/office/drawing/2014/main" id="{602719FA-2001-44DB-9C0E-38929583A780}"/>
              </a:ext>
            </a:extLst>
          </p:cNvPr>
          <p:cNvSpPr txBox="1"/>
          <p:nvPr/>
        </p:nvSpPr>
        <p:spPr>
          <a:xfrm>
            <a:off x="7895574" y="2576674"/>
            <a:ext cx="3937758" cy="2349579"/>
          </a:xfrm>
          <a:custGeom>
            <a:avLst/>
            <a:gdLst>
              <a:gd name="connsiteX0" fmla="*/ 0 w 3937758"/>
              <a:gd name="connsiteY0" fmla="*/ 391604 h 2349579"/>
              <a:gd name="connsiteX1" fmla="*/ 391604 w 3937758"/>
              <a:gd name="connsiteY1" fmla="*/ 0 h 2349579"/>
              <a:gd name="connsiteX2" fmla="*/ 1054060 w 3937758"/>
              <a:gd name="connsiteY2" fmla="*/ 0 h 2349579"/>
              <a:gd name="connsiteX3" fmla="*/ 1590333 w 3937758"/>
              <a:gd name="connsiteY3" fmla="*/ 0 h 2349579"/>
              <a:gd name="connsiteX4" fmla="*/ 2221243 w 3937758"/>
              <a:gd name="connsiteY4" fmla="*/ 0 h 2349579"/>
              <a:gd name="connsiteX5" fmla="*/ 2789062 w 3937758"/>
              <a:gd name="connsiteY5" fmla="*/ 0 h 2349579"/>
              <a:gd name="connsiteX6" fmla="*/ 3546154 w 3937758"/>
              <a:gd name="connsiteY6" fmla="*/ 0 h 2349579"/>
              <a:gd name="connsiteX7" fmla="*/ 3937758 w 3937758"/>
              <a:gd name="connsiteY7" fmla="*/ 391604 h 2349579"/>
              <a:gd name="connsiteX8" fmla="*/ 3937758 w 3937758"/>
              <a:gd name="connsiteY8" fmla="*/ 945055 h 2349579"/>
              <a:gd name="connsiteX9" fmla="*/ 3937758 w 3937758"/>
              <a:gd name="connsiteY9" fmla="*/ 1482842 h 2349579"/>
              <a:gd name="connsiteX10" fmla="*/ 3937758 w 3937758"/>
              <a:gd name="connsiteY10" fmla="*/ 1957975 h 2349579"/>
              <a:gd name="connsiteX11" fmla="*/ 3546154 w 3937758"/>
              <a:gd name="connsiteY11" fmla="*/ 2349579 h 2349579"/>
              <a:gd name="connsiteX12" fmla="*/ 2852153 w 3937758"/>
              <a:gd name="connsiteY12" fmla="*/ 2349579 h 2349579"/>
              <a:gd name="connsiteX13" fmla="*/ 2284334 w 3937758"/>
              <a:gd name="connsiteY13" fmla="*/ 2349579 h 2349579"/>
              <a:gd name="connsiteX14" fmla="*/ 1748060 w 3937758"/>
              <a:gd name="connsiteY14" fmla="*/ 2349579 h 2349579"/>
              <a:gd name="connsiteX15" fmla="*/ 1180241 w 3937758"/>
              <a:gd name="connsiteY15" fmla="*/ 2349579 h 2349579"/>
              <a:gd name="connsiteX16" fmla="*/ 391604 w 3937758"/>
              <a:gd name="connsiteY16" fmla="*/ 2349579 h 2349579"/>
              <a:gd name="connsiteX17" fmla="*/ 0 w 3937758"/>
              <a:gd name="connsiteY17" fmla="*/ 1957975 h 2349579"/>
              <a:gd name="connsiteX18" fmla="*/ 0 w 3937758"/>
              <a:gd name="connsiteY18" fmla="*/ 1482842 h 2349579"/>
              <a:gd name="connsiteX19" fmla="*/ 0 w 3937758"/>
              <a:gd name="connsiteY19" fmla="*/ 960719 h 2349579"/>
              <a:gd name="connsiteX20" fmla="*/ 0 w 3937758"/>
              <a:gd name="connsiteY20" fmla="*/ 391604 h 2349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37758" h="2349579" fill="none" extrusionOk="0">
                <a:moveTo>
                  <a:pt x="0" y="391604"/>
                </a:moveTo>
                <a:cubicBezTo>
                  <a:pt x="15731" y="206475"/>
                  <a:pt x="147260" y="14801"/>
                  <a:pt x="391604" y="0"/>
                </a:cubicBezTo>
                <a:cubicBezTo>
                  <a:pt x="654050" y="21716"/>
                  <a:pt x="894179" y="2352"/>
                  <a:pt x="1054060" y="0"/>
                </a:cubicBezTo>
                <a:cubicBezTo>
                  <a:pt x="1213941" y="-2352"/>
                  <a:pt x="1336108" y="26369"/>
                  <a:pt x="1590333" y="0"/>
                </a:cubicBezTo>
                <a:cubicBezTo>
                  <a:pt x="1844558" y="-26369"/>
                  <a:pt x="2009263" y="911"/>
                  <a:pt x="2221243" y="0"/>
                </a:cubicBezTo>
                <a:cubicBezTo>
                  <a:pt x="2433223" y="-911"/>
                  <a:pt x="2622983" y="-3023"/>
                  <a:pt x="2789062" y="0"/>
                </a:cubicBezTo>
                <a:cubicBezTo>
                  <a:pt x="2955141" y="3023"/>
                  <a:pt x="3190287" y="-12773"/>
                  <a:pt x="3546154" y="0"/>
                </a:cubicBezTo>
                <a:cubicBezTo>
                  <a:pt x="3806249" y="-9611"/>
                  <a:pt x="3943213" y="179821"/>
                  <a:pt x="3937758" y="391604"/>
                </a:cubicBezTo>
                <a:cubicBezTo>
                  <a:pt x="3924462" y="647488"/>
                  <a:pt x="3956797" y="669387"/>
                  <a:pt x="3937758" y="945055"/>
                </a:cubicBezTo>
                <a:cubicBezTo>
                  <a:pt x="3918719" y="1220723"/>
                  <a:pt x="3935575" y="1222884"/>
                  <a:pt x="3937758" y="1482842"/>
                </a:cubicBezTo>
                <a:cubicBezTo>
                  <a:pt x="3939941" y="1742800"/>
                  <a:pt x="3932562" y="1841716"/>
                  <a:pt x="3937758" y="1957975"/>
                </a:cubicBezTo>
                <a:cubicBezTo>
                  <a:pt x="3924917" y="2181452"/>
                  <a:pt x="3778995" y="2394458"/>
                  <a:pt x="3546154" y="2349579"/>
                </a:cubicBezTo>
                <a:cubicBezTo>
                  <a:pt x="3334504" y="2330249"/>
                  <a:pt x="3123766" y="2328016"/>
                  <a:pt x="2852153" y="2349579"/>
                </a:cubicBezTo>
                <a:cubicBezTo>
                  <a:pt x="2580540" y="2371142"/>
                  <a:pt x="2465389" y="2356074"/>
                  <a:pt x="2284334" y="2349579"/>
                </a:cubicBezTo>
                <a:cubicBezTo>
                  <a:pt x="2103279" y="2343084"/>
                  <a:pt x="2009320" y="2324015"/>
                  <a:pt x="1748060" y="2349579"/>
                </a:cubicBezTo>
                <a:cubicBezTo>
                  <a:pt x="1486800" y="2375143"/>
                  <a:pt x="1365944" y="2329943"/>
                  <a:pt x="1180241" y="2349579"/>
                </a:cubicBezTo>
                <a:cubicBezTo>
                  <a:pt x="994538" y="2369215"/>
                  <a:pt x="583946" y="2380843"/>
                  <a:pt x="391604" y="2349579"/>
                </a:cubicBezTo>
                <a:cubicBezTo>
                  <a:pt x="121843" y="2355991"/>
                  <a:pt x="13081" y="2187991"/>
                  <a:pt x="0" y="1957975"/>
                </a:cubicBezTo>
                <a:cubicBezTo>
                  <a:pt x="20893" y="1788330"/>
                  <a:pt x="-212" y="1592305"/>
                  <a:pt x="0" y="1482842"/>
                </a:cubicBezTo>
                <a:cubicBezTo>
                  <a:pt x="212" y="1373379"/>
                  <a:pt x="18620" y="1169380"/>
                  <a:pt x="0" y="960719"/>
                </a:cubicBezTo>
                <a:cubicBezTo>
                  <a:pt x="-18620" y="752058"/>
                  <a:pt x="12284" y="609219"/>
                  <a:pt x="0" y="391604"/>
                </a:cubicBezTo>
                <a:close/>
              </a:path>
              <a:path w="3937758" h="2349579" stroke="0" extrusionOk="0">
                <a:moveTo>
                  <a:pt x="0" y="391604"/>
                </a:moveTo>
                <a:cubicBezTo>
                  <a:pt x="-24746" y="160063"/>
                  <a:pt x="128504" y="17573"/>
                  <a:pt x="391604" y="0"/>
                </a:cubicBezTo>
                <a:cubicBezTo>
                  <a:pt x="680764" y="26831"/>
                  <a:pt x="938109" y="33799"/>
                  <a:pt x="1085605" y="0"/>
                </a:cubicBezTo>
                <a:cubicBezTo>
                  <a:pt x="1233101" y="-33799"/>
                  <a:pt x="1523469" y="7200"/>
                  <a:pt x="1684970" y="0"/>
                </a:cubicBezTo>
                <a:cubicBezTo>
                  <a:pt x="1846472" y="-7200"/>
                  <a:pt x="2097197" y="5497"/>
                  <a:pt x="2252789" y="0"/>
                </a:cubicBezTo>
                <a:cubicBezTo>
                  <a:pt x="2408381" y="-5497"/>
                  <a:pt x="2636447" y="25583"/>
                  <a:pt x="2915244" y="0"/>
                </a:cubicBezTo>
                <a:cubicBezTo>
                  <a:pt x="3194041" y="-25583"/>
                  <a:pt x="3284932" y="13511"/>
                  <a:pt x="3546154" y="0"/>
                </a:cubicBezTo>
                <a:cubicBezTo>
                  <a:pt x="3767443" y="-8156"/>
                  <a:pt x="3924711" y="186793"/>
                  <a:pt x="3937758" y="391604"/>
                </a:cubicBezTo>
                <a:cubicBezTo>
                  <a:pt x="3961950" y="514666"/>
                  <a:pt x="3954092" y="680500"/>
                  <a:pt x="3937758" y="913728"/>
                </a:cubicBezTo>
                <a:cubicBezTo>
                  <a:pt x="3921424" y="1146956"/>
                  <a:pt x="3961059" y="1219921"/>
                  <a:pt x="3937758" y="1388860"/>
                </a:cubicBezTo>
                <a:cubicBezTo>
                  <a:pt x="3914457" y="1557799"/>
                  <a:pt x="3961818" y="1716039"/>
                  <a:pt x="3937758" y="1957975"/>
                </a:cubicBezTo>
                <a:cubicBezTo>
                  <a:pt x="3963469" y="2212525"/>
                  <a:pt x="3764718" y="2373260"/>
                  <a:pt x="3546154" y="2349579"/>
                </a:cubicBezTo>
                <a:cubicBezTo>
                  <a:pt x="3335919" y="2332546"/>
                  <a:pt x="3216224" y="2340885"/>
                  <a:pt x="3009881" y="2349579"/>
                </a:cubicBezTo>
                <a:cubicBezTo>
                  <a:pt x="2803538" y="2358273"/>
                  <a:pt x="2630626" y="2368593"/>
                  <a:pt x="2315880" y="2349579"/>
                </a:cubicBezTo>
                <a:cubicBezTo>
                  <a:pt x="2001134" y="2330565"/>
                  <a:pt x="1978423" y="2356461"/>
                  <a:pt x="1748060" y="2349579"/>
                </a:cubicBezTo>
                <a:cubicBezTo>
                  <a:pt x="1517697" y="2342697"/>
                  <a:pt x="1275849" y="2369215"/>
                  <a:pt x="1117151" y="2349579"/>
                </a:cubicBezTo>
                <a:cubicBezTo>
                  <a:pt x="958453" y="2329943"/>
                  <a:pt x="555589" y="2381187"/>
                  <a:pt x="391604" y="2349579"/>
                </a:cubicBezTo>
                <a:cubicBezTo>
                  <a:pt x="163186" y="2313055"/>
                  <a:pt x="32238" y="2167703"/>
                  <a:pt x="0" y="1957975"/>
                </a:cubicBezTo>
                <a:cubicBezTo>
                  <a:pt x="1710" y="1779034"/>
                  <a:pt x="-22097" y="1687924"/>
                  <a:pt x="0" y="1482842"/>
                </a:cubicBezTo>
                <a:cubicBezTo>
                  <a:pt x="22097" y="1277760"/>
                  <a:pt x="-25722" y="1151461"/>
                  <a:pt x="0" y="929391"/>
                </a:cubicBezTo>
                <a:cubicBezTo>
                  <a:pt x="25722" y="707321"/>
                  <a:pt x="25158" y="633791"/>
                  <a:pt x="0" y="391604"/>
                </a:cubicBezTo>
                <a:close/>
              </a:path>
            </a:pathLst>
          </a:custGeom>
          <a:solidFill>
            <a:schemeClr val="tx1"/>
          </a:solidFill>
          <a:ln w="76200">
            <a:gradFill>
              <a:gsLst>
                <a:gs pos="93000">
                  <a:srgbClr val="FFFF00"/>
                </a:gs>
                <a:gs pos="100000">
                  <a:srgbClr val="E42592"/>
                </a:gs>
                <a:gs pos="100000">
                  <a:schemeClr val="accent1">
                    <a:lumMod val="45000"/>
                    <a:lumOff val="55000"/>
                  </a:schemeClr>
                </a:gs>
                <a:gs pos="3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b="1" dirty="0">
                <a:solidFill>
                  <a:schemeClr val="bg1"/>
                </a:solidFill>
                <a:latin typeface="Segoe UI" panose="020B0502040204020203" pitchFamily="34" charset="0"/>
                <a:cs typeface="Segoe UI" panose="020B0502040204020203" pitchFamily="34" charset="0"/>
              </a:rPr>
              <a:t>You have 3 options if adding a new file  (Word Document, PowerPoint or Excel) </a:t>
            </a:r>
            <a:r>
              <a:rPr lang="en-US" dirty="0">
                <a:solidFill>
                  <a:schemeClr val="bg1"/>
                </a:solidFill>
                <a:latin typeface="Segoe UI" panose="020B0502040204020203" pitchFamily="34" charset="0"/>
                <a:cs typeface="Segoe UI" panose="020B0502040204020203" pitchFamily="34" charset="0"/>
              </a:rPr>
              <a:t> </a:t>
            </a:r>
          </a:p>
          <a:p>
            <a:r>
              <a:rPr lang="en-US" dirty="0">
                <a:solidFill>
                  <a:schemeClr val="bg1"/>
                </a:solidFill>
                <a:latin typeface="Segoe UI" panose="020B0502040204020203" pitchFamily="34" charset="0"/>
                <a:cs typeface="Segoe UI" panose="020B0502040204020203" pitchFamily="34" charset="0"/>
              </a:rPr>
              <a:t>You must click on the file type and give it a name.</a:t>
            </a:r>
          </a:p>
          <a:p>
            <a:r>
              <a:rPr lang="en-US" dirty="0">
                <a:solidFill>
                  <a:schemeClr val="bg1"/>
                </a:solidFill>
                <a:latin typeface="Segoe UI" panose="020B0502040204020203" pitchFamily="34" charset="0"/>
                <a:cs typeface="Segoe UI" panose="020B0502040204020203" pitchFamily="34" charset="0"/>
              </a:rPr>
              <a:t>It will appear on the assignment page.</a:t>
            </a:r>
          </a:p>
        </p:txBody>
      </p:sp>
    </p:spTree>
    <p:extLst>
      <p:ext uri="{BB962C8B-B14F-4D97-AF65-F5344CB8AC3E}">
        <p14:creationId xmlns:p14="http://schemas.microsoft.com/office/powerpoint/2010/main" val="37033998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aptop">
            <a:extLst>
              <a:ext uri="{FF2B5EF4-FFF2-40B4-BE49-F238E27FC236}">
                <a16:creationId xmlns:a16="http://schemas.microsoft.com/office/drawing/2014/main" id="{E8121E0B-65D7-46A2-9A98-86ABB38B1BB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pic>
        <p:nvPicPr>
          <p:cNvPr id="3" name="Picture 2">
            <a:extLst>
              <a:ext uri="{FF2B5EF4-FFF2-40B4-BE49-F238E27FC236}">
                <a16:creationId xmlns:a16="http://schemas.microsoft.com/office/drawing/2014/main" id="{D9EA47D0-4D57-41EC-9F3F-F71053E61E92}"/>
              </a:ext>
            </a:extLst>
          </p:cNvPr>
          <p:cNvPicPr>
            <a:picLocks noChangeAspect="1"/>
          </p:cNvPicPr>
          <p:nvPr/>
        </p:nvPicPr>
        <p:blipFill rotWithShape="1">
          <a:blip r:embed="rId3"/>
          <a:srcRect t="10370" r="2334" b="6667"/>
          <a:stretch/>
        </p:blipFill>
        <p:spPr>
          <a:xfrm>
            <a:off x="2245794" y="447040"/>
            <a:ext cx="7731326" cy="5232400"/>
          </a:xfrm>
          <a:prstGeom prst="rect">
            <a:avLst/>
          </a:prstGeom>
        </p:spPr>
      </p:pic>
      <p:sp>
        <p:nvSpPr>
          <p:cNvPr id="6" name="copy">
            <a:extLst>
              <a:ext uri="{FF2B5EF4-FFF2-40B4-BE49-F238E27FC236}">
                <a16:creationId xmlns:a16="http://schemas.microsoft.com/office/drawing/2014/main" id="{29936DF5-958B-4263-B0CD-445F86D305CA}"/>
              </a:ext>
            </a:extLst>
          </p:cNvPr>
          <p:cNvSpPr txBox="1"/>
          <p:nvPr/>
        </p:nvSpPr>
        <p:spPr>
          <a:xfrm>
            <a:off x="7886049" y="2254212"/>
            <a:ext cx="3937758" cy="2349579"/>
          </a:xfrm>
          <a:custGeom>
            <a:avLst/>
            <a:gdLst>
              <a:gd name="connsiteX0" fmla="*/ 0 w 3937758"/>
              <a:gd name="connsiteY0" fmla="*/ 391604 h 2349579"/>
              <a:gd name="connsiteX1" fmla="*/ 391604 w 3937758"/>
              <a:gd name="connsiteY1" fmla="*/ 0 h 2349579"/>
              <a:gd name="connsiteX2" fmla="*/ 1054060 w 3937758"/>
              <a:gd name="connsiteY2" fmla="*/ 0 h 2349579"/>
              <a:gd name="connsiteX3" fmla="*/ 1590333 w 3937758"/>
              <a:gd name="connsiteY3" fmla="*/ 0 h 2349579"/>
              <a:gd name="connsiteX4" fmla="*/ 2221243 w 3937758"/>
              <a:gd name="connsiteY4" fmla="*/ 0 h 2349579"/>
              <a:gd name="connsiteX5" fmla="*/ 2789062 w 3937758"/>
              <a:gd name="connsiteY5" fmla="*/ 0 h 2349579"/>
              <a:gd name="connsiteX6" fmla="*/ 3546154 w 3937758"/>
              <a:gd name="connsiteY6" fmla="*/ 0 h 2349579"/>
              <a:gd name="connsiteX7" fmla="*/ 3937758 w 3937758"/>
              <a:gd name="connsiteY7" fmla="*/ 391604 h 2349579"/>
              <a:gd name="connsiteX8" fmla="*/ 3937758 w 3937758"/>
              <a:gd name="connsiteY8" fmla="*/ 945055 h 2349579"/>
              <a:gd name="connsiteX9" fmla="*/ 3937758 w 3937758"/>
              <a:gd name="connsiteY9" fmla="*/ 1482842 h 2349579"/>
              <a:gd name="connsiteX10" fmla="*/ 3937758 w 3937758"/>
              <a:gd name="connsiteY10" fmla="*/ 1957975 h 2349579"/>
              <a:gd name="connsiteX11" fmla="*/ 3546154 w 3937758"/>
              <a:gd name="connsiteY11" fmla="*/ 2349579 h 2349579"/>
              <a:gd name="connsiteX12" fmla="*/ 2852153 w 3937758"/>
              <a:gd name="connsiteY12" fmla="*/ 2349579 h 2349579"/>
              <a:gd name="connsiteX13" fmla="*/ 2284334 w 3937758"/>
              <a:gd name="connsiteY13" fmla="*/ 2349579 h 2349579"/>
              <a:gd name="connsiteX14" fmla="*/ 1748060 w 3937758"/>
              <a:gd name="connsiteY14" fmla="*/ 2349579 h 2349579"/>
              <a:gd name="connsiteX15" fmla="*/ 1180241 w 3937758"/>
              <a:gd name="connsiteY15" fmla="*/ 2349579 h 2349579"/>
              <a:gd name="connsiteX16" fmla="*/ 391604 w 3937758"/>
              <a:gd name="connsiteY16" fmla="*/ 2349579 h 2349579"/>
              <a:gd name="connsiteX17" fmla="*/ 0 w 3937758"/>
              <a:gd name="connsiteY17" fmla="*/ 1957975 h 2349579"/>
              <a:gd name="connsiteX18" fmla="*/ 0 w 3937758"/>
              <a:gd name="connsiteY18" fmla="*/ 1482842 h 2349579"/>
              <a:gd name="connsiteX19" fmla="*/ 0 w 3937758"/>
              <a:gd name="connsiteY19" fmla="*/ 960719 h 2349579"/>
              <a:gd name="connsiteX20" fmla="*/ 0 w 3937758"/>
              <a:gd name="connsiteY20" fmla="*/ 391604 h 2349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37758" h="2349579" fill="none" extrusionOk="0">
                <a:moveTo>
                  <a:pt x="0" y="391604"/>
                </a:moveTo>
                <a:cubicBezTo>
                  <a:pt x="15731" y="206475"/>
                  <a:pt x="147260" y="14801"/>
                  <a:pt x="391604" y="0"/>
                </a:cubicBezTo>
                <a:cubicBezTo>
                  <a:pt x="654050" y="21716"/>
                  <a:pt x="894179" y="2352"/>
                  <a:pt x="1054060" y="0"/>
                </a:cubicBezTo>
                <a:cubicBezTo>
                  <a:pt x="1213941" y="-2352"/>
                  <a:pt x="1336108" y="26369"/>
                  <a:pt x="1590333" y="0"/>
                </a:cubicBezTo>
                <a:cubicBezTo>
                  <a:pt x="1844558" y="-26369"/>
                  <a:pt x="2009263" y="911"/>
                  <a:pt x="2221243" y="0"/>
                </a:cubicBezTo>
                <a:cubicBezTo>
                  <a:pt x="2433223" y="-911"/>
                  <a:pt x="2622983" y="-3023"/>
                  <a:pt x="2789062" y="0"/>
                </a:cubicBezTo>
                <a:cubicBezTo>
                  <a:pt x="2955141" y="3023"/>
                  <a:pt x="3190287" y="-12773"/>
                  <a:pt x="3546154" y="0"/>
                </a:cubicBezTo>
                <a:cubicBezTo>
                  <a:pt x="3806249" y="-9611"/>
                  <a:pt x="3943213" y="179821"/>
                  <a:pt x="3937758" y="391604"/>
                </a:cubicBezTo>
                <a:cubicBezTo>
                  <a:pt x="3924462" y="647488"/>
                  <a:pt x="3956797" y="669387"/>
                  <a:pt x="3937758" y="945055"/>
                </a:cubicBezTo>
                <a:cubicBezTo>
                  <a:pt x="3918719" y="1220723"/>
                  <a:pt x="3935575" y="1222884"/>
                  <a:pt x="3937758" y="1482842"/>
                </a:cubicBezTo>
                <a:cubicBezTo>
                  <a:pt x="3939941" y="1742800"/>
                  <a:pt x="3932562" y="1841716"/>
                  <a:pt x="3937758" y="1957975"/>
                </a:cubicBezTo>
                <a:cubicBezTo>
                  <a:pt x="3924917" y="2181452"/>
                  <a:pt x="3778995" y="2394458"/>
                  <a:pt x="3546154" y="2349579"/>
                </a:cubicBezTo>
                <a:cubicBezTo>
                  <a:pt x="3334504" y="2330249"/>
                  <a:pt x="3123766" y="2328016"/>
                  <a:pt x="2852153" y="2349579"/>
                </a:cubicBezTo>
                <a:cubicBezTo>
                  <a:pt x="2580540" y="2371142"/>
                  <a:pt x="2465389" y="2356074"/>
                  <a:pt x="2284334" y="2349579"/>
                </a:cubicBezTo>
                <a:cubicBezTo>
                  <a:pt x="2103279" y="2343084"/>
                  <a:pt x="2009320" y="2324015"/>
                  <a:pt x="1748060" y="2349579"/>
                </a:cubicBezTo>
                <a:cubicBezTo>
                  <a:pt x="1486800" y="2375143"/>
                  <a:pt x="1365944" y="2329943"/>
                  <a:pt x="1180241" y="2349579"/>
                </a:cubicBezTo>
                <a:cubicBezTo>
                  <a:pt x="994538" y="2369215"/>
                  <a:pt x="583946" y="2380843"/>
                  <a:pt x="391604" y="2349579"/>
                </a:cubicBezTo>
                <a:cubicBezTo>
                  <a:pt x="121843" y="2355991"/>
                  <a:pt x="13081" y="2187991"/>
                  <a:pt x="0" y="1957975"/>
                </a:cubicBezTo>
                <a:cubicBezTo>
                  <a:pt x="20893" y="1788330"/>
                  <a:pt x="-212" y="1592305"/>
                  <a:pt x="0" y="1482842"/>
                </a:cubicBezTo>
                <a:cubicBezTo>
                  <a:pt x="212" y="1373379"/>
                  <a:pt x="18620" y="1169380"/>
                  <a:pt x="0" y="960719"/>
                </a:cubicBezTo>
                <a:cubicBezTo>
                  <a:pt x="-18620" y="752058"/>
                  <a:pt x="12284" y="609219"/>
                  <a:pt x="0" y="391604"/>
                </a:cubicBezTo>
                <a:close/>
              </a:path>
              <a:path w="3937758" h="2349579" stroke="0" extrusionOk="0">
                <a:moveTo>
                  <a:pt x="0" y="391604"/>
                </a:moveTo>
                <a:cubicBezTo>
                  <a:pt x="-24746" y="160063"/>
                  <a:pt x="128504" y="17573"/>
                  <a:pt x="391604" y="0"/>
                </a:cubicBezTo>
                <a:cubicBezTo>
                  <a:pt x="680764" y="26831"/>
                  <a:pt x="938109" y="33799"/>
                  <a:pt x="1085605" y="0"/>
                </a:cubicBezTo>
                <a:cubicBezTo>
                  <a:pt x="1233101" y="-33799"/>
                  <a:pt x="1523469" y="7200"/>
                  <a:pt x="1684970" y="0"/>
                </a:cubicBezTo>
                <a:cubicBezTo>
                  <a:pt x="1846472" y="-7200"/>
                  <a:pt x="2097197" y="5497"/>
                  <a:pt x="2252789" y="0"/>
                </a:cubicBezTo>
                <a:cubicBezTo>
                  <a:pt x="2408381" y="-5497"/>
                  <a:pt x="2636447" y="25583"/>
                  <a:pt x="2915244" y="0"/>
                </a:cubicBezTo>
                <a:cubicBezTo>
                  <a:pt x="3194041" y="-25583"/>
                  <a:pt x="3284932" y="13511"/>
                  <a:pt x="3546154" y="0"/>
                </a:cubicBezTo>
                <a:cubicBezTo>
                  <a:pt x="3767443" y="-8156"/>
                  <a:pt x="3924711" y="186793"/>
                  <a:pt x="3937758" y="391604"/>
                </a:cubicBezTo>
                <a:cubicBezTo>
                  <a:pt x="3961950" y="514666"/>
                  <a:pt x="3954092" y="680500"/>
                  <a:pt x="3937758" y="913728"/>
                </a:cubicBezTo>
                <a:cubicBezTo>
                  <a:pt x="3921424" y="1146956"/>
                  <a:pt x="3961059" y="1219921"/>
                  <a:pt x="3937758" y="1388860"/>
                </a:cubicBezTo>
                <a:cubicBezTo>
                  <a:pt x="3914457" y="1557799"/>
                  <a:pt x="3961818" y="1716039"/>
                  <a:pt x="3937758" y="1957975"/>
                </a:cubicBezTo>
                <a:cubicBezTo>
                  <a:pt x="3963469" y="2212525"/>
                  <a:pt x="3764718" y="2373260"/>
                  <a:pt x="3546154" y="2349579"/>
                </a:cubicBezTo>
                <a:cubicBezTo>
                  <a:pt x="3335919" y="2332546"/>
                  <a:pt x="3216224" y="2340885"/>
                  <a:pt x="3009881" y="2349579"/>
                </a:cubicBezTo>
                <a:cubicBezTo>
                  <a:pt x="2803538" y="2358273"/>
                  <a:pt x="2630626" y="2368593"/>
                  <a:pt x="2315880" y="2349579"/>
                </a:cubicBezTo>
                <a:cubicBezTo>
                  <a:pt x="2001134" y="2330565"/>
                  <a:pt x="1978423" y="2356461"/>
                  <a:pt x="1748060" y="2349579"/>
                </a:cubicBezTo>
                <a:cubicBezTo>
                  <a:pt x="1517697" y="2342697"/>
                  <a:pt x="1275849" y="2369215"/>
                  <a:pt x="1117151" y="2349579"/>
                </a:cubicBezTo>
                <a:cubicBezTo>
                  <a:pt x="958453" y="2329943"/>
                  <a:pt x="555589" y="2381187"/>
                  <a:pt x="391604" y="2349579"/>
                </a:cubicBezTo>
                <a:cubicBezTo>
                  <a:pt x="163186" y="2313055"/>
                  <a:pt x="32238" y="2167703"/>
                  <a:pt x="0" y="1957975"/>
                </a:cubicBezTo>
                <a:cubicBezTo>
                  <a:pt x="1710" y="1779034"/>
                  <a:pt x="-22097" y="1687924"/>
                  <a:pt x="0" y="1482842"/>
                </a:cubicBezTo>
                <a:cubicBezTo>
                  <a:pt x="22097" y="1277760"/>
                  <a:pt x="-25722" y="1151461"/>
                  <a:pt x="0" y="929391"/>
                </a:cubicBezTo>
                <a:cubicBezTo>
                  <a:pt x="25722" y="707321"/>
                  <a:pt x="25158" y="633791"/>
                  <a:pt x="0" y="391604"/>
                </a:cubicBezTo>
                <a:close/>
              </a:path>
            </a:pathLst>
          </a:custGeom>
          <a:solidFill>
            <a:schemeClr val="tx1"/>
          </a:solidFill>
          <a:ln w="76200">
            <a:gradFill>
              <a:gsLst>
                <a:gs pos="93000">
                  <a:srgbClr val="FFFF00"/>
                </a:gs>
                <a:gs pos="100000">
                  <a:srgbClr val="E42592"/>
                </a:gs>
                <a:gs pos="100000">
                  <a:schemeClr val="accent1">
                    <a:lumMod val="45000"/>
                    <a:lumOff val="55000"/>
                  </a:schemeClr>
                </a:gs>
                <a:gs pos="3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Click on the </a:t>
            </a:r>
            <a:r>
              <a:rPr lang="en-US" b="1" dirty="0">
                <a:solidFill>
                  <a:schemeClr val="bg1"/>
                </a:solidFill>
                <a:latin typeface="Segoe UI" panose="020B0502040204020203" pitchFamily="34" charset="0"/>
                <a:cs typeface="Segoe UI" panose="020B0502040204020203" pitchFamily="34" charset="0"/>
              </a:rPr>
              <a:t>3 dots (…) </a:t>
            </a:r>
            <a:r>
              <a:rPr lang="en-US" dirty="0">
                <a:solidFill>
                  <a:schemeClr val="bg1"/>
                </a:solidFill>
                <a:latin typeface="Segoe UI" panose="020B0502040204020203" pitchFamily="34" charset="0"/>
                <a:cs typeface="Segoe UI" panose="020B0502040204020203" pitchFamily="34" charset="0"/>
              </a:rPr>
              <a:t>for the file you created and select one of the following options.  </a:t>
            </a:r>
            <a:r>
              <a:rPr lang="en-US" b="1" dirty="0">
                <a:solidFill>
                  <a:schemeClr val="bg1"/>
                </a:solidFill>
                <a:latin typeface="Segoe UI" panose="020B0502040204020203" pitchFamily="34" charset="0"/>
                <a:cs typeface="Segoe UI" panose="020B0502040204020203" pitchFamily="34" charset="0"/>
              </a:rPr>
              <a:t>Open in Teams </a:t>
            </a:r>
            <a:r>
              <a:rPr lang="en-US" dirty="0">
                <a:solidFill>
                  <a:schemeClr val="bg1"/>
                </a:solidFill>
                <a:latin typeface="Segoe UI" panose="020B0502040204020203" pitchFamily="34" charset="0"/>
                <a:cs typeface="Segoe UI" panose="020B0502040204020203" pitchFamily="34" charset="0"/>
              </a:rPr>
              <a:t>is the easiest option.  Complete the task within that document.</a:t>
            </a:r>
          </a:p>
          <a:p>
            <a:r>
              <a:rPr lang="en-US" dirty="0">
                <a:solidFill>
                  <a:schemeClr val="bg1"/>
                </a:solidFill>
                <a:latin typeface="Segoe UI" panose="020B0502040204020203" pitchFamily="34" charset="0"/>
                <a:cs typeface="Segoe UI" panose="020B0502040204020203" pitchFamily="34" charset="0"/>
              </a:rPr>
              <a:t>If you have added a document in error, select </a:t>
            </a:r>
            <a:r>
              <a:rPr lang="en-US" b="1" dirty="0">
                <a:solidFill>
                  <a:schemeClr val="bg1"/>
                </a:solidFill>
                <a:latin typeface="Segoe UI" panose="020B0502040204020203" pitchFamily="34" charset="0"/>
                <a:cs typeface="Segoe UI" panose="020B0502040204020203" pitchFamily="34" charset="0"/>
              </a:rPr>
              <a:t>Remove.</a:t>
            </a:r>
          </a:p>
        </p:txBody>
      </p:sp>
    </p:spTree>
    <p:extLst>
      <p:ext uri="{BB962C8B-B14F-4D97-AF65-F5344CB8AC3E}">
        <p14:creationId xmlns:p14="http://schemas.microsoft.com/office/powerpoint/2010/main" val="26506925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aptop">
            <a:extLst>
              <a:ext uri="{FF2B5EF4-FFF2-40B4-BE49-F238E27FC236}">
                <a16:creationId xmlns:a16="http://schemas.microsoft.com/office/drawing/2014/main" id="{AA63F8E5-22B6-49EE-B4EB-19414091919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pic>
        <p:nvPicPr>
          <p:cNvPr id="2" name="Picture 1">
            <a:extLst>
              <a:ext uri="{FF2B5EF4-FFF2-40B4-BE49-F238E27FC236}">
                <a16:creationId xmlns:a16="http://schemas.microsoft.com/office/drawing/2014/main" id="{3F4A4D36-9533-4E40-81A5-D749B4F13D01}"/>
              </a:ext>
            </a:extLst>
          </p:cNvPr>
          <p:cNvPicPr>
            <a:picLocks noChangeAspect="1"/>
          </p:cNvPicPr>
          <p:nvPr/>
        </p:nvPicPr>
        <p:blipFill rotWithShape="1">
          <a:blip r:embed="rId3"/>
          <a:srcRect t="10556" r="1328" b="5834"/>
          <a:stretch/>
        </p:blipFill>
        <p:spPr>
          <a:xfrm>
            <a:off x="2157005" y="523240"/>
            <a:ext cx="7820116" cy="5146040"/>
          </a:xfrm>
          <a:prstGeom prst="rect">
            <a:avLst/>
          </a:prstGeom>
        </p:spPr>
      </p:pic>
      <p:sp>
        <p:nvSpPr>
          <p:cNvPr id="7" name="copy">
            <a:extLst>
              <a:ext uri="{FF2B5EF4-FFF2-40B4-BE49-F238E27FC236}">
                <a16:creationId xmlns:a16="http://schemas.microsoft.com/office/drawing/2014/main" id="{582826F2-D90E-462E-ACF7-F3A096B194D2}"/>
              </a:ext>
            </a:extLst>
          </p:cNvPr>
          <p:cNvSpPr txBox="1"/>
          <p:nvPr/>
        </p:nvSpPr>
        <p:spPr>
          <a:xfrm>
            <a:off x="8066116" y="2286083"/>
            <a:ext cx="3937758" cy="2656046"/>
          </a:xfrm>
          <a:custGeom>
            <a:avLst/>
            <a:gdLst>
              <a:gd name="connsiteX0" fmla="*/ 0 w 3937758"/>
              <a:gd name="connsiteY0" fmla="*/ 442683 h 2656046"/>
              <a:gd name="connsiteX1" fmla="*/ 442683 w 3937758"/>
              <a:gd name="connsiteY1" fmla="*/ 0 h 2656046"/>
              <a:gd name="connsiteX2" fmla="*/ 1083685 w 3937758"/>
              <a:gd name="connsiteY2" fmla="*/ 0 h 2656046"/>
              <a:gd name="connsiteX3" fmla="*/ 1602592 w 3937758"/>
              <a:gd name="connsiteY3" fmla="*/ 0 h 2656046"/>
              <a:gd name="connsiteX4" fmla="*/ 2213070 w 3937758"/>
              <a:gd name="connsiteY4" fmla="*/ 0 h 2656046"/>
              <a:gd name="connsiteX5" fmla="*/ 2762501 w 3937758"/>
              <a:gd name="connsiteY5" fmla="*/ 0 h 2656046"/>
              <a:gd name="connsiteX6" fmla="*/ 3495075 w 3937758"/>
              <a:gd name="connsiteY6" fmla="*/ 0 h 2656046"/>
              <a:gd name="connsiteX7" fmla="*/ 3937758 w 3937758"/>
              <a:gd name="connsiteY7" fmla="*/ 442683 h 2656046"/>
              <a:gd name="connsiteX8" fmla="*/ 3937758 w 3937758"/>
              <a:gd name="connsiteY8" fmla="*/ 1068323 h 2656046"/>
              <a:gd name="connsiteX9" fmla="*/ 3937758 w 3937758"/>
              <a:gd name="connsiteY9" fmla="*/ 1676257 h 2656046"/>
              <a:gd name="connsiteX10" fmla="*/ 3937758 w 3937758"/>
              <a:gd name="connsiteY10" fmla="*/ 2213363 h 2656046"/>
              <a:gd name="connsiteX11" fmla="*/ 3495075 w 3937758"/>
              <a:gd name="connsiteY11" fmla="*/ 2656046 h 2656046"/>
              <a:gd name="connsiteX12" fmla="*/ 2823549 w 3937758"/>
              <a:gd name="connsiteY12" fmla="*/ 2656046 h 2656046"/>
              <a:gd name="connsiteX13" fmla="*/ 2274118 w 3937758"/>
              <a:gd name="connsiteY13" fmla="*/ 2656046 h 2656046"/>
              <a:gd name="connsiteX14" fmla="*/ 1755212 w 3937758"/>
              <a:gd name="connsiteY14" fmla="*/ 2656046 h 2656046"/>
              <a:gd name="connsiteX15" fmla="*/ 1205781 w 3937758"/>
              <a:gd name="connsiteY15" fmla="*/ 2656046 h 2656046"/>
              <a:gd name="connsiteX16" fmla="*/ 442683 w 3937758"/>
              <a:gd name="connsiteY16" fmla="*/ 2656046 h 2656046"/>
              <a:gd name="connsiteX17" fmla="*/ 0 w 3937758"/>
              <a:gd name="connsiteY17" fmla="*/ 2213363 h 2656046"/>
              <a:gd name="connsiteX18" fmla="*/ 0 w 3937758"/>
              <a:gd name="connsiteY18" fmla="*/ 1676257 h 2656046"/>
              <a:gd name="connsiteX19" fmla="*/ 0 w 3937758"/>
              <a:gd name="connsiteY19" fmla="*/ 1086030 h 2656046"/>
              <a:gd name="connsiteX20" fmla="*/ 0 w 3937758"/>
              <a:gd name="connsiteY20" fmla="*/ 442683 h 265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37758" h="2656046" fill="none" extrusionOk="0">
                <a:moveTo>
                  <a:pt x="0" y="442683"/>
                </a:moveTo>
                <a:cubicBezTo>
                  <a:pt x="3743" y="205608"/>
                  <a:pt x="174914" y="12277"/>
                  <a:pt x="442683" y="0"/>
                </a:cubicBezTo>
                <a:cubicBezTo>
                  <a:pt x="610327" y="19667"/>
                  <a:pt x="952989" y="-2509"/>
                  <a:pt x="1083685" y="0"/>
                </a:cubicBezTo>
                <a:cubicBezTo>
                  <a:pt x="1214381" y="2509"/>
                  <a:pt x="1444876" y="5463"/>
                  <a:pt x="1602592" y="0"/>
                </a:cubicBezTo>
                <a:cubicBezTo>
                  <a:pt x="1760308" y="-5463"/>
                  <a:pt x="2075317" y="-20501"/>
                  <a:pt x="2213070" y="0"/>
                </a:cubicBezTo>
                <a:cubicBezTo>
                  <a:pt x="2350823" y="20501"/>
                  <a:pt x="2547468" y="8697"/>
                  <a:pt x="2762501" y="0"/>
                </a:cubicBezTo>
                <a:cubicBezTo>
                  <a:pt x="2977534" y="-8697"/>
                  <a:pt x="3274304" y="34083"/>
                  <a:pt x="3495075" y="0"/>
                </a:cubicBezTo>
                <a:cubicBezTo>
                  <a:pt x="3772410" y="-7205"/>
                  <a:pt x="3964761" y="220442"/>
                  <a:pt x="3937758" y="442683"/>
                </a:cubicBezTo>
                <a:cubicBezTo>
                  <a:pt x="3965706" y="607438"/>
                  <a:pt x="3937326" y="854365"/>
                  <a:pt x="3937758" y="1068323"/>
                </a:cubicBezTo>
                <a:cubicBezTo>
                  <a:pt x="3938190" y="1282281"/>
                  <a:pt x="3931168" y="1380704"/>
                  <a:pt x="3937758" y="1676257"/>
                </a:cubicBezTo>
                <a:cubicBezTo>
                  <a:pt x="3944348" y="1971810"/>
                  <a:pt x="3949991" y="1993880"/>
                  <a:pt x="3937758" y="2213363"/>
                </a:cubicBezTo>
                <a:cubicBezTo>
                  <a:pt x="3890862" y="2484146"/>
                  <a:pt x="3745426" y="2671935"/>
                  <a:pt x="3495075" y="2656046"/>
                </a:cubicBezTo>
                <a:cubicBezTo>
                  <a:pt x="3182133" y="2634607"/>
                  <a:pt x="3031049" y="2649798"/>
                  <a:pt x="2823549" y="2656046"/>
                </a:cubicBezTo>
                <a:cubicBezTo>
                  <a:pt x="2616049" y="2662294"/>
                  <a:pt x="2396884" y="2640532"/>
                  <a:pt x="2274118" y="2656046"/>
                </a:cubicBezTo>
                <a:cubicBezTo>
                  <a:pt x="2151352" y="2671560"/>
                  <a:pt x="1994073" y="2648945"/>
                  <a:pt x="1755212" y="2656046"/>
                </a:cubicBezTo>
                <a:cubicBezTo>
                  <a:pt x="1516351" y="2663147"/>
                  <a:pt x="1340568" y="2682978"/>
                  <a:pt x="1205781" y="2656046"/>
                </a:cubicBezTo>
                <a:cubicBezTo>
                  <a:pt x="1070994" y="2629114"/>
                  <a:pt x="789504" y="2618488"/>
                  <a:pt x="442683" y="2656046"/>
                </a:cubicBezTo>
                <a:cubicBezTo>
                  <a:pt x="171018" y="2659304"/>
                  <a:pt x="5145" y="2463254"/>
                  <a:pt x="0" y="2213363"/>
                </a:cubicBezTo>
                <a:cubicBezTo>
                  <a:pt x="12723" y="1974945"/>
                  <a:pt x="-12368" y="1924229"/>
                  <a:pt x="0" y="1676257"/>
                </a:cubicBezTo>
                <a:cubicBezTo>
                  <a:pt x="12368" y="1428285"/>
                  <a:pt x="28556" y="1269606"/>
                  <a:pt x="0" y="1086030"/>
                </a:cubicBezTo>
                <a:cubicBezTo>
                  <a:pt x="-28556" y="902454"/>
                  <a:pt x="20506" y="600293"/>
                  <a:pt x="0" y="442683"/>
                </a:cubicBezTo>
                <a:close/>
              </a:path>
              <a:path w="3937758" h="2656046" stroke="0" extrusionOk="0">
                <a:moveTo>
                  <a:pt x="0" y="442683"/>
                </a:moveTo>
                <a:cubicBezTo>
                  <a:pt x="-48082" y="168538"/>
                  <a:pt x="141569" y="21253"/>
                  <a:pt x="442683" y="0"/>
                </a:cubicBezTo>
                <a:cubicBezTo>
                  <a:pt x="742431" y="1288"/>
                  <a:pt x="800305" y="16373"/>
                  <a:pt x="1114209" y="0"/>
                </a:cubicBezTo>
                <a:cubicBezTo>
                  <a:pt x="1428113" y="-16373"/>
                  <a:pt x="1520508" y="-26901"/>
                  <a:pt x="1694164" y="0"/>
                </a:cubicBezTo>
                <a:cubicBezTo>
                  <a:pt x="1867821" y="26901"/>
                  <a:pt x="2109572" y="2106"/>
                  <a:pt x="2243594" y="0"/>
                </a:cubicBezTo>
                <a:cubicBezTo>
                  <a:pt x="2377616" y="-2106"/>
                  <a:pt x="2668605" y="24585"/>
                  <a:pt x="2884597" y="0"/>
                </a:cubicBezTo>
                <a:cubicBezTo>
                  <a:pt x="3100589" y="-24585"/>
                  <a:pt x="3364937" y="23014"/>
                  <a:pt x="3495075" y="0"/>
                </a:cubicBezTo>
                <a:cubicBezTo>
                  <a:pt x="3752430" y="-20941"/>
                  <a:pt x="3909463" y="223062"/>
                  <a:pt x="3937758" y="442683"/>
                </a:cubicBezTo>
                <a:cubicBezTo>
                  <a:pt x="3919662" y="573524"/>
                  <a:pt x="3948166" y="861764"/>
                  <a:pt x="3937758" y="1032910"/>
                </a:cubicBezTo>
                <a:cubicBezTo>
                  <a:pt x="3927350" y="1204056"/>
                  <a:pt x="3921253" y="1402177"/>
                  <a:pt x="3937758" y="1570016"/>
                </a:cubicBezTo>
                <a:cubicBezTo>
                  <a:pt x="3954263" y="1737855"/>
                  <a:pt x="3926614" y="2009669"/>
                  <a:pt x="3937758" y="2213363"/>
                </a:cubicBezTo>
                <a:cubicBezTo>
                  <a:pt x="3960729" y="2492044"/>
                  <a:pt x="3742063" y="2681952"/>
                  <a:pt x="3495075" y="2656046"/>
                </a:cubicBezTo>
                <a:cubicBezTo>
                  <a:pt x="3243641" y="2640250"/>
                  <a:pt x="3157726" y="2679754"/>
                  <a:pt x="2976168" y="2656046"/>
                </a:cubicBezTo>
                <a:cubicBezTo>
                  <a:pt x="2794610" y="2632338"/>
                  <a:pt x="2592712" y="2633897"/>
                  <a:pt x="2304642" y="2656046"/>
                </a:cubicBezTo>
                <a:cubicBezTo>
                  <a:pt x="2016572" y="2678195"/>
                  <a:pt x="1928152" y="2680158"/>
                  <a:pt x="1755212" y="2656046"/>
                </a:cubicBezTo>
                <a:cubicBezTo>
                  <a:pt x="1582272" y="2631935"/>
                  <a:pt x="1283949" y="2670931"/>
                  <a:pt x="1144733" y="2656046"/>
                </a:cubicBezTo>
                <a:cubicBezTo>
                  <a:pt x="1005517" y="2641161"/>
                  <a:pt x="791400" y="2675764"/>
                  <a:pt x="442683" y="2656046"/>
                </a:cubicBezTo>
                <a:cubicBezTo>
                  <a:pt x="183569" y="2612044"/>
                  <a:pt x="33237" y="2451098"/>
                  <a:pt x="0" y="2213363"/>
                </a:cubicBezTo>
                <a:cubicBezTo>
                  <a:pt x="21735" y="2084819"/>
                  <a:pt x="-20452" y="1804899"/>
                  <a:pt x="0" y="1676257"/>
                </a:cubicBezTo>
                <a:cubicBezTo>
                  <a:pt x="20452" y="1547615"/>
                  <a:pt x="-10204" y="1266905"/>
                  <a:pt x="0" y="1050616"/>
                </a:cubicBezTo>
                <a:cubicBezTo>
                  <a:pt x="10204" y="834327"/>
                  <a:pt x="-1642" y="621519"/>
                  <a:pt x="0" y="442683"/>
                </a:cubicBezTo>
                <a:close/>
              </a:path>
            </a:pathLst>
          </a:custGeom>
          <a:solidFill>
            <a:schemeClr val="tx1"/>
          </a:solidFill>
          <a:ln w="76200">
            <a:gradFill>
              <a:gsLst>
                <a:gs pos="93000">
                  <a:srgbClr val="FFFF00"/>
                </a:gs>
                <a:gs pos="100000">
                  <a:srgbClr val="E42592"/>
                </a:gs>
                <a:gs pos="100000">
                  <a:schemeClr val="accent1">
                    <a:lumMod val="45000"/>
                    <a:lumOff val="55000"/>
                  </a:schemeClr>
                </a:gs>
                <a:gs pos="3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If you select open in Teams.  This is how the document appears.  Once you have completed the task.</a:t>
            </a:r>
          </a:p>
          <a:p>
            <a:r>
              <a:rPr lang="en-US" dirty="0">
                <a:solidFill>
                  <a:schemeClr val="bg1"/>
                </a:solidFill>
                <a:latin typeface="Segoe UI" panose="020B0502040204020203" pitchFamily="34" charset="0"/>
                <a:cs typeface="Segoe UI" panose="020B0502040204020203" pitchFamily="34" charset="0"/>
              </a:rPr>
              <a:t>Click </a:t>
            </a:r>
            <a:r>
              <a:rPr lang="en-US" b="1" dirty="0">
                <a:solidFill>
                  <a:schemeClr val="bg1"/>
                </a:solidFill>
                <a:latin typeface="Segoe UI" panose="020B0502040204020203" pitchFamily="34" charset="0"/>
                <a:cs typeface="Segoe UI" panose="020B0502040204020203" pitchFamily="34" charset="0"/>
              </a:rPr>
              <a:t>Close</a:t>
            </a:r>
            <a:r>
              <a:rPr lang="en-US" dirty="0">
                <a:solidFill>
                  <a:schemeClr val="bg1"/>
                </a:solidFill>
                <a:latin typeface="Segoe UI" panose="020B0502040204020203" pitchFamily="34" charset="0"/>
                <a:cs typeface="Segoe UI" panose="020B0502040204020203" pitchFamily="34" charset="0"/>
              </a:rPr>
              <a:t> and it will save your child’s work, but it will not be submitted to the class teacher until you click </a:t>
            </a:r>
            <a:r>
              <a:rPr lang="en-US" b="1" dirty="0">
                <a:solidFill>
                  <a:srgbClr val="FFFF00"/>
                </a:solidFill>
                <a:latin typeface="Segoe UI" panose="020B0502040204020203" pitchFamily="34" charset="0"/>
                <a:cs typeface="Segoe UI" panose="020B0502040204020203" pitchFamily="34" charset="0"/>
              </a:rPr>
              <a:t>Turn In</a:t>
            </a:r>
            <a:r>
              <a:rPr lang="en-US" dirty="0">
                <a:solidFill>
                  <a:schemeClr val="bg1"/>
                </a:solidFill>
                <a:latin typeface="Segoe UI" panose="020B0502040204020203" pitchFamily="34" charset="0"/>
                <a:cs typeface="Segoe UI" panose="020B0502040204020203" pitchFamily="34" charset="0"/>
              </a:rPr>
              <a:t>/</a:t>
            </a:r>
            <a:r>
              <a:rPr lang="en-US" b="1" dirty="0">
                <a:solidFill>
                  <a:srgbClr val="FFFF00"/>
                </a:solidFill>
                <a:latin typeface="Segoe UI" panose="020B0502040204020203" pitchFamily="34" charset="0"/>
                <a:cs typeface="Segoe UI" panose="020B0502040204020203" pitchFamily="34" charset="0"/>
              </a:rPr>
              <a:t>Hand in</a:t>
            </a:r>
            <a:r>
              <a:rPr lang="en-US" b="1" dirty="0">
                <a:solidFill>
                  <a:schemeClr val="bg1"/>
                </a:solidFill>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16457121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04548E-68B8-4216-8215-79C248584B1A}"/>
              </a:ext>
            </a:extLst>
          </p:cNvPr>
          <p:cNvPicPr>
            <a:picLocks noChangeAspect="1"/>
          </p:cNvPicPr>
          <p:nvPr/>
        </p:nvPicPr>
        <p:blipFill rotWithShape="1">
          <a:blip r:embed="rId2"/>
          <a:srcRect t="10371" r="3916" b="9185"/>
          <a:stretch/>
        </p:blipFill>
        <p:spPr>
          <a:xfrm>
            <a:off x="1958466" y="314074"/>
            <a:ext cx="7795134" cy="5223126"/>
          </a:xfrm>
          <a:prstGeom prst="rect">
            <a:avLst/>
          </a:prstGeom>
        </p:spPr>
      </p:pic>
      <p:pic>
        <p:nvPicPr>
          <p:cNvPr id="7" name="laptop">
            <a:extLst>
              <a:ext uri="{FF2B5EF4-FFF2-40B4-BE49-F238E27FC236}">
                <a16:creationId xmlns:a16="http://schemas.microsoft.com/office/drawing/2014/main" id="{50623FE8-95CD-854C-8698-0533A749113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922803" y="123853"/>
            <a:ext cx="9996734" cy="6610294"/>
          </a:xfrm>
          <a:prstGeom prst="rect">
            <a:avLst/>
          </a:prstGeom>
        </p:spPr>
      </p:pic>
      <p:sp>
        <p:nvSpPr>
          <p:cNvPr id="12" name="Right Arrow 11">
            <a:extLst>
              <a:ext uri="{FF2B5EF4-FFF2-40B4-BE49-F238E27FC236}">
                <a16:creationId xmlns:a16="http://schemas.microsoft.com/office/drawing/2014/main" id="{AC3FFD19-91A2-FF47-8448-1378862A879D}"/>
              </a:ext>
            </a:extLst>
          </p:cNvPr>
          <p:cNvSpPr/>
          <p:nvPr/>
        </p:nvSpPr>
        <p:spPr>
          <a:xfrm rot="3556664" flipH="1">
            <a:off x="9195450" y="2192653"/>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py">
            <a:extLst>
              <a:ext uri="{FF2B5EF4-FFF2-40B4-BE49-F238E27FC236}">
                <a16:creationId xmlns:a16="http://schemas.microsoft.com/office/drawing/2014/main" id="{7E3E2EB9-C81B-AC44-9637-C211645E27DA}"/>
              </a:ext>
            </a:extLst>
          </p:cNvPr>
          <p:cNvSpPr txBox="1"/>
          <p:nvPr/>
        </p:nvSpPr>
        <p:spPr>
          <a:xfrm>
            <a:off x="8410203" y="3020377"/>
            <a:ext cx="2788060" cy="817245"/>
          </a:xfrm>
          <a:custGeom>
            <a:avLst/>
            <a:gdLst>
              <a:gd name="connsiteX0" fmla="*/ 0 w 2788060"/>
              <a:gd name="connsiteY0" fmla="*/ 136210 h 817245"/>
              <a:gd name="connsiteX1" fmla="*/ 136210 w 2788060"/>
              <a:gd name="connsiteY1" fmla="*/ 0 h 817245"/>
              <a:gd name="connsiteX2" fmla="*/ 790276 w 2788060"/>
              <a:gd name="connsiteY2" fmla="*/ 0 h 817245"/>
              <a:gd name="connsiteX3" fmla="*/ 1368874 w 2788060"/>
              <a:gd name="connsiteY3" fmla="*/ 0 h 817245"/>
              <a:gd name="connsiteX4" fmla="*/ 2048096 w 2788060"/>
              <a:gd name="connsiteY4" fmla="*/ 0 h 817245"/>
              <a:gd name="connsiteX5" fmla="*/ 2651850 w 2788060"/>
              <a:gd name="connsiteY5" fmla="*/ 0 h 817245"/>
              <a:gd name="connsiteX6" fmla="*/ 2788060 w 2788060"/>
              <a:gd name="connsiteY6" fmla="*/ 136210 h 817245"/>
              <a:gd name="connsiteX7" fmla="*/ 2788060 w 2788060"/>
              <a:gd name="connsiteY7" fmla="*/ 681035 h 817245"/>
              <a:gd name="connsiteX8" fmla="*/ 2651850 w 2788060"/>
              <a:gd name="connsiteY8" fmla="*/ 817245 h 817245"/>
              <a:gd name="connsiteX9" fmla="*/ 1972627 w 2788060"/>
              <a:gd name="connsiteY9" fmla="*/ 817245 h 817245"/>
              <a:gd name="connsiteX10" fmla="*/ 1318561 w 2788060"/>
              <a:gd name="connsiteY10" fmla="*/ 817245 h 817245"/>
              <a:gd name="connsiteX11" fmla="*/ 739964 w 2788060"/>
              <a:gd name="connsiteY11" fmla="*/ 817245 h 817245"/>
              <a:gd name="connsiteX12" fmla="*/ 136210 w 2788060"/>
              <a:gd name="connsiteY12" fmla="*/ 817245 h 817245"/>
              <a:gd name="connsiteX13" fmla="*/ 0 w 2788060"/>
              <a:gd name="connsiteY13" fmla="*/ 681035 h 817245"/>
              <a:gd name="connsiteX14" fmla="*/ 0 w 2788060"/>
              <a:gd name="connsiteY14"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88060" h="817245" fill="none" extrusionOk="0">
                <a:moveTo>
                  <a:pt x="0" y="136210"/>
                </a:moveTo>
                <a:cubicBezTo>
                  <a:pt x="-3416" y="54020"/>
                  <a:pt x="61587" y="-8172"/>
                  <a:pt x="136210" y="0"/>
                </a:cubicBezTo>
                <a:cubicBezTo>
                  <a:pt x="406283" y="-26835"/>
                  <a:pt x="647960" y="-18749"/>
                  <a:pt x="790276" y="0"/>
                </a:cubicBezTo>
                <a:cubicBezTo>
                  <a:pt x="932592" y="18749"/>
                  <a:pt x="1133759" y="-22110"/>
                  <a:pt x="1368874" y="0"/>
                </a:cubicBezTo>
                <a:cubicBezTo>
                  <a:pt x="1603989" y="22110"/>
                  <a:pt x="1869695" y="-14879"/>
                  <a:pt x="2048096" y="0"/>
                </a:cubicBezTo>
                <a:cubicBezTo>
                  <a:pt x="2226497" y="14879"/>
                  <a:pt x="2463485" y="10583"/>
                  <a:pt x="2651850" y="0"/>
                </a:cubicBezTo>
                <a:cubicBezTo>
                  <a:pt x="2730347" y="6476"/>
                  <a:pt x="2771938" y="69485"/>
                  <a:pt x="2788060" y="136210"/>
                </a:cubicBezTo>
                <a:cubicBezTo>
                  <a:pt x="2777840" y="393572"/>
                  <a:pt x="2764525" y="561211"/>
                  <a:pt x="2788060" y="681035"/>
                </a:cubicBezTo>
                <a:cubicBezTo>
                  <a:pt x="2791250" y="746451"/>
                  <a:pt x="2728305" y="818572"/>
                  <a:pt x="2651850" y="817245"/>
                </a:cubicBezTo>
                <a:cubicBezTo>
                  <a:pt x="2326471" y="805986"/>
                  <a:pt x="2136780" y="789792"/>
                  <a:pt x="1972627" y="817245"/>
                </a:cubicBezTo>
                <a:cubicBezTo>
                  <a:pt x="1808474" y="844698"/>
                  <a:pt x="1526097" y="822511"/>
                  <a:pt x="1318561" y="817245"/>
                </a:cubicBezTo>
                <a:cubicBezTo>
                  <a:pt x="1111025" y="811979"/>
                  <a:pt x="856788" y="800777"/>
                  <a:pt x="739964" y="817245"/>
                </a:cubicBezTo>
                <a:cubicBezTo>
                  <a:pt x="623140" y="833713"/>
                  <a:pt x="384534" y="840311"/>
                  <a:pt x="136210" y="817245"/>
                </a:cubicBezTo>
                <a:cubicBezTo>
                  <a:pt x="48229" y="830155"/>
                  <a:pt x="-2048" y="760644"/>
                  <a:pt x="0" y="681035"/>
                </a:cubicBezTo>
                <a:cubicBezTo>
                  <a:pt x="-13925" y="461342"/>
                  <a:pt x="-4606" y="292411"/>
                  <a:pt x="0" y="136210"/>
                </a:cubicBezTo>
                <a:close/>
              </a:path>
              <a:path w="2788060" h="817245" stroke="0" extrusionOk="0">
                <a:moveTo>
                  <a:pt x="0" y="136210"/>
                </a:moveTo>
                <a:cubicBezTo>
                  <a:pt x="-13955" y="52375"/>
                  <a:pt x="51117" y="3703"/>
                  <a:pt x="136210" y="0"/>
                </a:cubicBezTo>
                <a:cubicBezTo>
                  <a:pt x="388108" y="-8806"/>
                  <a:pt x="606849" y="4075"/>
                  <a:pt x="815433" y="0"/>
                </a:cubicBezTo>
                <a:cubicBezTo>
                  <a:pt x="1024017" y="-4075"/>
                  <a:pt x="1216244" y="-3541"/>
                  <a:pt x="1419186" y="0"/>
                </a:cubicBezTo>
                <a:cubicBezTo>
                  <a:pt x="1622128" y="3541"/>
                  <a:pt x="1809894" y="8231"/>
                  <a:pt x="1997784" y="0"/>
                </a:cubicBezTo>
                <a:cubicBezTo>
                  <a:pt x="2185674" y="-8231"/>
                  <a:pt x="2383685" y="-19292"/>
                  <a:pt x="2651850" y="0"/>
                </a:cubicBezTo>
                <a:cubicBezTo>
                  <a:pt x="2728534" y="-2999"/>
                  <a:pt x="2774445" y="58898"/>
                  <a:pt x="2788060" y="136210"/>
                </a:cubicBezTo>
                <a:cubicBezTo>
                  <a:pt x="2782830" y="390011"/>
                  <a:pt x="2796936" y="420596"/>
                  <a:pt x="2788060" y="681035"/>
                </a:cubicBezTo>
                <a:cubicBezTo>
                  <a:pt x="2779864" y="769820"/>
                  <a:pt x="2724952" y="814781"/>
                  <a:pt x="2651850" y="817245"/>
                </a:cubicBezTo>
                <a:cubicBezTo>
                  <a:pt x="2365889" y="812595"/>
                  <a:pt x="2349068" y="789114"/>
                  <a:pt x="2073253" y="817245"/>
                </a:cubicBezTo>
                <a:cubicBezTo>
                  <a:pt x="1797438" y="845376"/>
                  <a:pt x="1647082" y="842686"/>
                  <a:pt x="1444343" y="817245"/>
                </a:cubicBezTo>
                <a:cubicBezTo>
                  <a:pt x="1241604" y="791805"/>
                  <a:pt x="1094966" y="835608"/>
                  <a:pt x="840589" y="817245"/>
                </a:cubicBezTo>
                <a:cubicBezTo>
                  <a:pt x="586212" y="798882"/>
                  <a:pt x="383575" y="839494"/>
                  <a:pt x="136210" y="817245"/>
                </a:cubicBezTo>
                <a:cubicBezTo>
                  <a:pt x="63468" y="814160"/>
                  <a:pt x="-12508" y="751427"/>
                  <a:pt x="0" y="681035"/>
                </a:cubicBezTo>
                <a:cubicBezTo>
                  <a:pt x="17283" y="543530"/>
                  <a:pt x="19154" y="295612"/>
                  <a:pt x="0" y="136210"/>
                </a:cubicBezTo>
                <a:close/>
              </a:path>
            </a:pathLst>
          </a:custGeom>
          <a:solidFill>
            <a:schemeClr val="tx1"/>
          </a:solidFill>
          <a:ln w="76200">
            <a:gradFill>
              <a:gsLst>
                <a:gs pos="98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Click </a:t>
            </a:r>
            <a:r>
              <a:rPr lang="en-US" b="1" dirty="0">
                <a:solidFill>
                  <a:srgbClr val="FFFF00"/>
                </a:solidFill>
                <a:latin typeface="Segoe UI" panose="020B0502040204020203" pitchFamily="34" charset="0"/>
                <a:cs typeface="Segoe UI" panose="020B0502040204020203" pitchFamily="34" charset="0"/>
              </a:rPr>
              <a:t>Turn In</a:t>
            </a:r>
            <a:r>
              <a:rPr lang="en-US" dirty="0">
                <a:solidFill>
                  <a:schemeClr val="bg1"/>
                </a:solidFill>
                <a:latin typeface="Segoe UI" panose="020B0502040204020203" pitchFamily="34" charset="0"/>
                <a:cs typeface="Segoe UI" panose="020B0502040204020203" pitchFamily="34" charset="0"/>
              </a:rPr>
              <a:t>/</a:t>
            </a:r>
            <a:r>
              <a:rPr lang="en-US" b="1" dirty="0">
                <a:solidFill>
                  <a:srgbClr val="FFFF00"/>
                </a:solidFill>
                <a:latin typeface="Segoe UI" panose="020B0502040204020203" pitchFamily="34" charset="0"/>
                <a:cs typeface="Segoe UI" panose="020B0502040204020203" pitchFamily="34" charset="0"/>
              </a:rPr>
              <a:t>Hand in </a:t>
            </a:r>
            <a:r>
              <a:rPr lang="en-US" dirty="0">
                <a:solidFill>
                  <a:schemeClr val="bg1"/>
                </a:solidFill>
                <a:latin typeface="Segoe UI" panose="020B0502040204020203" pitchFamily="34" charset="0"/>
                <a:cs typeface="Segoe UI" panose="020B0502040204020203" pitchFamily="34" charset="0"/>
              </a:rPr>
              <a:t>to submit assignment.</a:t>
            </a:r>
          </a:p>
        </p:txBody>
      </p:sp>
    </p:spTree>
    <p:extLst>
      <p:ext uri="{BB962C8B-B14F-4D97-AF65-F5344CB8AC3E}">
        <p14:creationId xmlns:p14="http://schemas.microsoft.com/office/powerpoint/2010/main" val="12352454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0320A890-5692-4C1B-91D1-727F45764DC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7134" y="496028"/>
            <a:ext cx="7712694" cy="5150029"/>
          </a:xfrm>
          <a:prstGeom prst="rect">
            <a:avLst/>
          </a:prstGeom>
        </p:spPr>
      </p:pic>
      <p:pic>
        <p:nvPicPr>
          <p:cNvPr id="12" name="laptop">
            <a:extLst>
              <a:ext uri="{FF2B5EF4-FFF2-40B4-BE49-F238E27FC236}">
                <a16:creationId xmlns:a16="http://schemas.microsoft.com/office/drawing/2014/main" id="{5B3BA5B7-E1CD-914B-99B8-94AE9D490E1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077CBA19-F77A-7840-A366-A55D395850DA}"/>
              </a:ext>
            </a:extLst>
          </p:cNvPr>
          <p:cNvSpPr txBox="1"/>
          <p:nvPr/>
        </p:nvSpPr>
        <p:spPr>
          <a:xfrm>
            <a:off x="408741" y="4050523"/>
            <a:ext cx="4334621" cy="510778"/>
          </a:xfrm>
          <a:custGeom>
            <a:avLst/>
            <a:gdLst>
              <a:gd name="connsiteX0" fmla="*/ 0 w 4334621"/>
              <a:gd name="connsiteY0" fmla="*/ 85131 h 510778"/>
              <a:gd name="connsiteX1" fmla="*/ 85131 w 4334621"/>
              <a:gd name="connsiteY1" fmla="*/ 0 h 510778"/>
              <a:gd name="connsiteX2" fmla="*/ 820834 w 4334621"/>
              <a:gd name="connsiteY2" fmla="*/ 0 h 510778"/>
              <a:gd name="connsiteX3" fmla="*/ 1431607 w 4334621"/>
              <a:gd name="connsiteY3" fmla="*/ 0 h 510778"/>
              <a:gd name="connsiteX4" fmla="*/ 2125667 w 4334621"/>
              <a:gd name="connsiteY4" fmla="*/ 0 h 510778"/>
              <a:gd name="connsiteX5" fmla="*/ 2694796 w 4334621"/>
              <a:gd name="connsiteY5" fmla="*/ 0 h 510778"/>
              <a:gd name="connsiteX6" fmla="*/ 3263925 w 4334621"/>
              <a:gd name="connsiteY6" fmla="*/ 0 h 510778"/>
              <a:gd name="connsiteX7" fmla="*/ 4249490 w 4334621"/>
              <a:gd name="connsiteY7" fmla="*/ 0 h 510778"/>
              <a:gd name="connsiteX8" fmla="*/ 4334621 w 4334621"/>
              <a:gd name="connsiteY8" fmla="*/ 85131 h 510778"/>
              <a:gd name="connsiteX9" fmla="*/ 4334621 w 4334621"/>
              <a:gd name="connsiteY9" fmla="*/ 425647 h 510778"/>
              <a:gd name="connsiteX10" fmla="*/ 4249490 w 4334621"/>
              <a:gd name="connsiteY10" fmla="*/ 510778 h 510778"/>
              <a:gd name="connsiteX11" fmla="*/ 3555430 w 4334621"/>
              <a:gd name="connsiteY11" fmla="*/ 510778 h 510778"/>
              <a:gd name="connsiteX12" fmla="*/ 2944658 w 4334621"/>
              <a:gd name="connsiteY12" fmla="*/ 510778 h 510778"/>
              <a:gd name="connsiteX13" fmla="*/ 2375528 w 4334621"/>
              <a:gd name="connsiteY13" fmla="*/ 510778 h 510778"/>
              <a:gd name="connsiteX14" fmla="*/ 1764756 w 4334621"/>
              <a:gd name="connsiteY14" fmla="*/ 510778 h 510778"/>
              <a:gd name="connsiteX15" fmla="*/ 1029052 w 4334621"/>
              <a:gd name="connsiteY15" fmla="*/ 510778 h 510778"/>
              <a:gd name="connsiteX16" fmla="*/ 85131 w 4334621"/>
              <a:gd name="connsiteY16" fmla="*/ 510778 h 510778"/>
              <a:gd name="connsiteX17" fmla="*/ 0 w 4334621"/>
              <a:gd name="connsiteY17" fmla="*/ 425647 h 510778"/>
              <a:gd name="connsiteX18" fmla="*/ 0 w 4334621"/>
              <a:gd name="connsiteY18"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34621" h="510778" fill="none" extrusionOk="0">
                <a:moveTo>
                  <a:pt x="0" y="85131"/>
                </a:moveTo>
                <a:cubicBezTo>
                  <a:pt x="-1497" y="38176"/>
                  <a:pt x="42513" y="-7929"/>
                  <a:pt x="85131" y="0"/>
                </a:cubicBezTo>
                <a:cubicBezTo>
                  <a:pt x="437727" y="17123"/>
                  <a:pt x="532257" y="-27159"/>
                  <a:pt x="820834" y="0"/>
                </a:cubicBezTo>
                <a:cubicBezTo>
                  <a:pt x="1109411" y="27159"/>
                  <a:pt x="1170884" y="-22107"/>
                  <a:pt x="1431607" y="0"/>
                </a:cubicBezTo>
                <a:cubicBezTo>
                  <a:pt x="1692330" y="22107"/>
                  <a:pt x="1794738" y="-20755"/>
                  <a:pt x="2125667" y="0"/>
                </a:cubicBezTo>
                <a:cubicBezTo>
                  <a:pt x="2456596" y="20755"/>
                  <a:pt x="2415551" y="-28309"/>
                  <a:pt x="2694796" y="0"/>
                </a:cubicBezTo>
                <a:cubicBezTo>
                  <a:pt x="2974041" y="28309"/>
                  <a:pt x="3030783" y="-14779"/>
                  <a:pt x="3263925" y="0"/>
                </a:cubicBezTo>
                <a:cubicBezTo>
                  <a:pt x="3497067" y="14779"/>
                  <a:pt x="3907672" y="46440"/>
                  <a:pt x="4249490" y="0"/>
                </a:cubicBezTo>
                <a:cubicBezTo>
                  <a:pt x="4301254" y="1661"/>
                  <a:pt x="4337635" y="48265"/>
                  <a:pt x="4334621" y="85131"/>
                </a:cubicBezTo>
                <a:cubicBezTo>
                  <a:pt x="4320190" y="244805"/>
                  <a:pt x="4344842" y="306841"/>
                  <a:pt x="4334621" y="425647"/>
                </a:cubicBezTo>
                <a:cubicBezTo>
                  <a:pt x="4332720" y="478590"/>
                  <a:pt x="4294502" y="504465"/>
                  <a:pt x="4249490" y="510778"/>
                </a:cubicBezTo>
                <a:cubicBezTo>
                  <a:pt x="3961262" y="509315"/>
                  <a:pt x="3812079" y="524778"/>
                  <a:pt x="3555430" y="510778"/>
                </a:cubicBezTo>
                <a:cubicBezTo>
                  <a:pt x="3298781" y="496778"/>
                  <a:pt x="3098099" y="507003"/>
                  <a:pt x="2944658" y="510778"/>
                </a:cubicBezTo>
                <a:cubicBezTo>
                  <a:pt x="2791217" y="514553"/>
                  <a:pt x="2621944" y="505288"/>
                  <a:pt x="2375528" y="510778"/>
                </a:cubicBezTo>
                <a:cubicBezTo>
                  <a:pt x="2129112" y="516269"/>
                  <a:pt x="2018613" y="511735"/>
                  <a:pt x="1764756" y="510778"/>
                </a:cubicBezTo>
                <a:cubicBezTo>
                  <a:pt x="1510899" y="509821"/>
                  <a:pt x="1363700" y="485061"/>
                  <a:pt x="1029052" y="510778"/>
                </a:cubicBezTo>
                <a:cubicBezTo>
                  <a:pt x="694404" y="536495"/>
                  <a:pt x="527371" y="483626"/>
                  <a:pt x="85131" y="510778"/>
                </a:cubicBezTo>
                <a:cubicBezTo>
                  <a:pt x="40967" y="510869"/>
                  <a:pt x="5138" y="477988"/>
                  <a:pt x="0" y="425647"/>
                </a:cubicBezTo>
                <a:cubicBezTo>
                  <a:pt x="14737" y="356849"/>
                  <a:pt x="-5753" y="244007"/>
                  <a:pt x="0" y="85131"/>
                </a:cubicBezTo>
                <a:close/>
              </a:path>
              <a:path w="4334621" h="510778" stroke="0" extrusionOk="0">
                <a:moveTo>
                  <a:pt x="0" y="85131"/>
                </a:moveTo>
                <a:cubicBezTo>
                  <a:pt x="-2913" y="36317"/>
                  <a:pt x="34629" y="1308"/>
                  <a:pt x="85131" y="0"/>
                </a:cubicBezTo>
                <a:cubicBezTo>
                  <a:pt x="456615" y="20668"/>
                  <a:pt x="570102" y="33470"/>
                  <a:pt x="862478" y="0"/>
                </a:cubicBezTo>
                <a:cubicBezTo>
                  <a:pt x="1154854" y="-33470"/>
                  <a:pt x="1285106" y="-30570"/>
                  <a:pt x="1514894" y="0"/>
                </a:cubicBezTo>
                <a:cubicBezTo>
                  <a:pt x="1744682" y="30570"/>
                  <a:pt x="1882585" y="9867"/>
                  <a:pt x="2125667" y="0"/>
                </a:cubicBezTo>
                <a:cubicBezTo>
                  <a:pt x="2368749" y="-9867"/>
                  <a:pt x="2622728" y="18360"/>
                  <a:pt x="2861370" y="0"/>
                </a:cubicBezTo>
                <a:cubicBezTo>
                  <a:pt x="3100012" y="-18360"/>
                  <a:pt x="3267492" y="-15393"/>
                  <a:pt x="3513787" y="0"/>
                </a:cubicBezTo>
                <a:cubicBezTo>
                  <a:pt x="3760082" y="15393"/>
                  <a:pt x="3988036" y="11919"/>
                  <a:pt x="4249490" y="0"/>
                </a:cubicBezTo>
                <a:cubicBezTo>
                  <a:pt x="4296029" y="-4561"/>
                  <a:pt x="4331721" y="42144"/>
                  <a:pt x="4334621" y="85131"/>
                </a:cubicBezTo>
                <a:cubicBezTo>
                  <a:pt x="4323778" y="250599"/>
                  <a:pt x="4327619" y="307782"/>
                  <a:pt x="4334621" y="425647"/>
                </a:cubicBezTo>
                <a:cubicBezTo>
                  <a:pt x="4328611" y="472320"/>
                  <a:pt x="4298529" y="505233"/>
                  <a:pt x="4249490" y="510778"/>
                </a:cubicBezTo>
                <a:cubicBezTo>
                  <a:pt x="3979519" y="481107"/>
                  <a:pt x="3826760" y="495996"/>
                  <a:pt x="3513787" y="510778"/>
                </a:cubicBezTo>
                <a:cubicBezTo>
                  <a:pt x="3200814" y="525560"/>
                  <a:pt x="2933460" y="515569"/>
                  <a:pt x="2736440" y="510778"/>
                </a:cubicBezTo>
                <a:cubicBezTo>
                  <a:pt x="2539420" y="505987"/>
                  <a:pt x="2217385" y="510917"/>
                  <a:pt x="1959093" y="510778"/>
                </a:cubicBezTo>
                <a:cubicBezTo>
                  <a:pt x="1700801" y="510639"/>
                  <a:pt x="1473782" y="529751"/>
                  <a:pt x="1348320" y="510778"/>
                </a:cubicBezTo>
                <a:cubicBezTo>
                  <a:pt x="1222858" y="491805"/>
                  <a:pt x="407041" y="562416"/>
                  <a:pt x="85131" y="510778"/>
                </a:cubicBezTo>
                <a:cubicBezTo>
                  <a:pt x="33552" y="501478"/>
                  <a:pt x="552" y="465193"/>
                  <a:pt x="0" y="425647"/>
                </a:cubicBezTo>
                <a:cubicBezTo>
                  <a:pt x="4491" y="278853"/>
                  <a:pt x="12743" y="199823"/>
                  <a:pt x="0" y="85131"/>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To </a:t>
            </a:r>
            <a:r>
              <a:rPr lang="en-US" b="1">
                <a:solidFill>
                  <a:schemeClr val="bg1"/>
                </a:solidFill>
                <a:latin typeface="Segoe UI" panose="020B0502040204020203" pitchFamily="34" charset="0"/>
                <a:cs typeface="Segoe UI" panose="020B0502040204020203" pitchFamily="34" charset="0"/>
              </a:rPr>
              <a:t>upload</a:t>
            </a:r>
            <a:r>
              <a:rPr lang="en-US">
                <a:solidFill>
                  <a:schemeClr val="bg1"/>
                </a:solidFill>
                <a:latin typeface="Segoe UI" panose="020B0502040204020203" pitchFamily="34" charset="0"/>
                <a:cs typeface="Segoe UI" panose="020B0502040204020203" pitchFamily="34" charset="0"/>
              </a:rPr>
              <a:t> work, select </a:t>
            </a:r>
            <a:r>
              <a:rPr lang="en-US" b="1">
                <a:solidFill>
                  <a:srgbClr val="FFFF00"/>
                </a:solidFill>
                <a:latin typeface="Segoe UI" panose="020B0502040204020203" pitchFamily="34" charset="0"/>
                <a:cs typeface="Segoe UI" panose="020B0502040204020203" pitchFamily="34" charset="0"/>
              </a:rPr>
              <a:t>+ Add work.</a:t>
            </a:r>
          </a:p>
        </p:txBody>
      </p:sp>
      <p:sp>
        <p:nvSpPr>
          <p:cNvPr id="11" name="Right Arrow 10">
            <a:extLst>
              <a:ext uri="{FF2B5EF4-FFF2-40B4-BE49-F238E27FC236}">
                <a16:creationId xmlns:a16="http://schemas.microsoft.com/office/drawing/2014/main" id="{C36C5371-1A92-6C4D-AAD0-86B768282085}"/>
              </a:ext>
            </a:extLst>
          </p:cNvPr>
          <p:cNvSpPr/>
          <p:nvPr/>
        </p:nvSpPr>
        <p:spPr>
          <a:xfrm rot="7324440" flipH="1">
            <a:off x="4040530" y="3387368"/>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5454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524C6DA1-FBBB-482A-B1AD-817F6F74ADB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08425" y="455856"/>
            <a:ext cx="7775150" cy="5200100"/>
          </a:xfrm>
          <a:prstGeom prst="rect">
            <a:avLst/>
          </a:prstGeom>
        </p:spPr>
      </p:pic>
      <p:pic>
        <p:nvPicPr>
          <p:cNvPr id="12" name="laptop">
            <a:extLst>
              <a:ext uri="{FF2B5EF4-FFF2-40B4-BE49-F238E27FC236}">
                <a16:creationId xmlns:a16="http://schemas.microsoft.com/office/drawing/2014/main" id="{809BC21A-4DF0-CD4C-818F-9EB4E51DB49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C7F4C8C0-B8A2-4C4D-A0EC-3D9E5F1B21FA}"/>
              </a:ext>
            </a:extLst>
          </p:cNvPr>
          <p:cNvSpPr txBox="1"/>
          <p:nvPr/>
        </p:nvSpPr>
        <p:spPr>
          <a:xfrm>
            <a:off x="602386" y="2529733"/>
            <a:ext cx="4187327" cy="1123712"/>
          </a:xfrm>
          <a:custGeom>
            <a:avLst/>
            <a:gdLst>
              <a:gd name="connsiteX0" fmla="*/ 0 w 4187327"/>
              <a:gd name="connsiteY0" fmla="*/ 187289 h 1123712"/>
              <a:gd name="connsiteX1" fmla="*/ 187289 w 4187327"/>
              <a:gd name="connsiteY1" fmla="*/ 0 h 1123712"/>
              <a:gd name="connsiteX2" fmla="*/ 860875 w 4187327"/>
              <a:gd name="connsiteY2" fmla="*/ 0 h 1123712"/>
              <a:gd name="connsiteX3" fmla="*/ 1381950 w 4187327"/>
              <a:gd name="connsiteY3" fmla="*/ 0 h 1123712"/>
              <a:gd name="connsiteX4" fmla="*/ 2017409 w 4187327"/>
              <a:gd name="connsiteY4" fmla="*/ 0 h 1123712"/>
              <a:gd name="connsiteX5" fmla="*/ 2576612 w 4187327"/>
              <a:gd name="connsiteY5" fmla="*/ 0 h 1123712"/>
              <a:gd name="connsiteX6" fmla="*/ 3250197 w 4187327"/>
              <a:gd name="connsiteY6" fmla="*/ 0 h 1123712"/>
              <a:gd name="connsiteX7" fmla="*/ 4000038 w 4187327"/>
              <a:gd name="connsiteY7" fmla="*/ 0 h 1123712"/>
              <a:gd name="connsiteX8" fmla="*/ 4187327 w 4187327"/>
              <a:gd name="connsiteY8" fmla="*/ 187289 h 1123712"/>
              <a:gd name="connsiteX9" fmla="*/ 4187327 w 4187327"/>
              <a:gd name="connsiteY9" fmla="*/ 561856 h 1123712"/>
              <a:gd name="connsiteX10" fmla="*/ 4187327 w 4187327"/>
              <a:gd name="connsiteY10" fmla="*/ 936423 h 1123712"/>
              <a:gd name="connsiteX11" fmla="*/ 4000038 w 4187327"/>
              <a:gd name="connsiteY11" fmla="*/ 1123712 h 1123712"/>
              <a:gd name="connsiteX12" fmla="*/ 3288325 w 4187327"/>
              <a:gd name="connsiteY12" fmla="*/ 1123712 h 1123712"/>
              <a:gd name="connsiteX13" fmla="*/ 2729122 w 4187327"/>
              <a:gd name="connsiteY13" fmla="*/ 1123712 h 1123712"/>
              <a:gd name="connsiteX14" fmla="*/ 2208046 w 4187327"/>
              <a:gd name="connsiteY14" fmla="*/ 1123712 h 1123712"/>
              <a:gd name="connsiteX15" fmla="*/ 1648843 w 4187327"/>
              <a:gd name="connsiteY15" fmla="*/ 1123712 h 1123712"/>
              <a:gd name="connsiteX16" fmla="*/ 1051512 w 4187327"/>
              <a:gd name="connsiteY16" fmla="*/ 1123712 h 1123712"/>
              <a:gd name="connsiteX17" fmla="*/ 187289 w 4187327"/>
              <a:gd name="connsiteY17" fmla="*/ 1123712 h 1123712"/>
              <a:gd name="connsiteX18" fmla="*/ 0 w 4187327"/>
              <a:gd name="connsiteY18" fmla="*/ 936423 h 1123712"/>
              <a:gd name="connsiteX19" fmla="*/ 0 w 4187327"/>
              <a:gd name="connsiteY19" fmla="*/ 546873 h 1123712"/>
              <a:gd name="connsiteX20" fmla="*/ 0 w 4187327"/>
              <a:gd name="connsiteY20"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87327" h="1123712" fill="none" extrusionOk="0">
                <a:moveTo>
                  <a:pt x="0" y="187289"/>
                </a:moveTo>
                <a:cubicBezTo>
                  <a:pt x="10168" y="103985"/>
                  <a:pt x="74048" y="5170"/>
                  <a:pt x="187289" y="0"/>
                </a:cubicBezTo>
                <a:cubicBezTo>
                  <a:pt x="324323" y="-33442"/>
                  <a:pt x="643320" y="17237"/>
                  <a:pt x="860875" y="0"/>
                </a:cubicBezTo>
                <a:cubicBezTo>
                  <a:pt x="1078430" y="-17237"/>
                  <a:pt x="1168153" y="-14184"/>
                  <a:pt x="1381950" y="0"/>
                </a:cubicBezTo>
                <a:cubicBezTo>
                  <a:pt x="1595748" y="14184"/>
                  <a:pt x="1870994" y="-22017"/>
                  <a:pt x="2017409" y="0"/>
                </a:cubicBezTo>
                <a:cubicBezTo>
                  <a:pt x="2163824" y="22017"/>
                  <a:pt x="2304103" y="20208"/>
                  <a:pt x="2576612" y="0"/>
                </a:cubicBezTo>
                <a:cubicBezTo>
                  <a:pt x="2849121" y="-20208"/>
                  <a:pt x="3092535" y="17428"/>
                  <a:pt x="3250197" y="0"/>
                </a:cubicBezTo>
                <a:cubicBezTo>
                  <a:pt x="3407860" y="-17428"/>
                  <a:pt x="3727152" y="9310"/>
                  <a:pt x="4000038" y="0"/>
                </a:cubicBezTo>
                <a:cubicBezTo>
                  <a:pt x="4097996" y="17081"/>
                  <a:pt x="4183362" y="71365"/>
                  <a:pt x="4187327" y="187289"/>
                </a:cubicBezTo>
                <a:cubicBezTo>
                  <a:pt x="4185709" y="278536"/>
                  <a:pt x="4197033" y="422254"/>
                  <a:pt x="4187327" y="561856"/>
                </a:cubicBezTo>
                <a:cubicBezTo>
                  <a:pt x="4177621" y="701458"/>
                  <a:pt x="4178058" y="816667"/>
                  <a:pt x="4187327" y="936423"/>
                </a:cubicBezTo>
                <a:cubicBezTo>
                  <a:pt x="4177415" y="1045418"/>
                  <a:pt x="4108594" y="1137581"/>
                  <a:pt x="4000038" y="1123712"/>
                </a:cubicBezTo>
                <a:cubicBezTo>
                  <a:pt x="3763034" y="1153907"/>
                  <a:pt x="3555608" y="1096424"/>
                  <a:pt x="3288325" y="1123712"/>
                </a:cubicBezTo>
                <a:cubicBezTo>
                  <a:pt x="3021042" y="1151000"/>
                  <a:pt x="2963826" y="1097710"/>
                  <a:pt x="2729122" y="1123712"/>
                </a:cubicBezTo>
                <a:cubicBezTo>
                  <a:pt x="2494418" y="1149714"/>
                  <a:pt x="2325275" y="1144869"/>
                  <a:pt x="2208046" y="1123712"/>
                </a:cubicBezTo>
                <a:cubicBezTo>
                  <a:pt x="2090817" y="1102555"/>
                  <a:pt x="1880198" y="1132529"/>
                  <a:pt x="1648843" y="1123712"/>
                </a:cubicBezTo>
                <a:cubicBezTo>
                  <a:pt x="1417488" y="1114895"/>
                  <a:pt x="1207831" y="1101880"/>
                  <a:pt x="1051512" y="1123712"/>
                </a:cubicBezTo>
                <a:cubicBezTo>
                  <a:pt x="895193" y="1145544"/>
                  <a:pt x="472484" y="1128011"/>
                  <a:pt x="187289" y="1123712"/>
                </a:cubicBezTo>
                <a:cubicBezTo>
                  <a:pt x="69943" y="1137520"/>
                  <a:pt x="13367" y="1042860"/>
                  <a:pt x="0" y="936423"/>
                </a:cubicBezTo>
                <a:cubicBezTo>
                  <a:pt x="-18749" y="814640"/>
                  <a:pt x="-8144" y="676657"/>
                  <a:pt x="0" y="546873"/>
                </a:cubicBezTo>
                <a:cubicBezTo>
                  <a:pt x="8144" y="417089"/>
                  <a:pt x="-7629" y="322526"/>
                  <a:pt x="0" y="187289"/>
                </a:cubicBezTo>
                <a:close/>
              </a:path>
              <a:path w="4187327" h="1123712" stroke="0" extrusionOk="0">
                <a:moveTo>
                  <a:pt x="0" y="187289"/>
                </a:moveTo>
                <a:cubicBezTo>
                  <a:pt x="-20924" y="70946"/>
                  <a:pt x="63659" y="7579"/>
                  <a:pt x="187289" y="0"/>
                </a:cubicBezTo>
                <a:cubicBezTo>
                  <a:pt x="343313" y="-30089"/>
                  <a:pt x="670406" y="33873"/>
                  <a:pt x="899002" y="0"/>
                </a:cubicBezTo>
                <a:cubicBezTo>
                  <a:pt x="1127598" y="-33873"/>
                  <a:pt x="1208405" y="25467"/>
                  <a:pt x="1496333" y="0"/>
                </a:cubicBezTo>
                <a:cubicBezTo>
                  <a:pt x="1784261" y="-25467"/>
                  <a:pt x="1896748" y="11669"/>
                  <a:pt x="2055536" y="0"/>
                </a:cubicBezTo>
                <a:cubicBezTo>
                  <a:pt x="2214324" y="-11669"/>
                  <a:pt x="2574167" y="-11220"/>
                  <a:pt x="2729122" y="0"/>
                </a:cubicBezTo>
                <a:cubicBezTo>
                  <a:pt x="2884077" y="11220"/>
                  <a:pt x="3171778" y="-16621"/>
                  <a:pt x="3326452" y="0"/>
                </a:cubicBezTo>
                <a:cubicBezTo>
                  <a:pt x="3481126" y="16621"/>
                  <a:pt x="3762027" y="-20328"/>
                  <a:pt x="4000038" y="0"/>
                </a:cubicBezTo>
                <a:cubicBezTo>
                  <a:pt x="4102061" y="-13480"/>
                  <a:pt x="4177731" y="97188"/>
                  <a:pt x="4187327" y="187289"/>
                </a:cubicBezTo>
                <a:cubicBezTo>
                  <a:pt x="4197070" y="335477"/>
                  <a:pt x="4175836" y="453398"/>
                  <a:pt x="4187327" y="546873"/>
                </a:cubicBezTo>
                <a:cubicBezTo>
                  <a:pt x="4198818" y="640348"/>
                  <a:pt x="4188677" y="836199"/>
                  <a:pt x="4187327" y="936423"/>
                </a:cubicBezTo>
                <a:cubicBezTo>
                  <a:pt x="4192180" y="1047084"/>
                  <a:pt x="4105410" y="1143748"/>
                  <a:pt x="4000038" y="1123712"/>
                </a:cubicBezTo>
                <a:cubicBezTo>
                  <a:pt x="3891820" y="1123285"/>
                  <a:pt x="3688897" y="1134013"/>
                  <a:pt x="3478962" y="1123712"/>
                </a:cubicBezTo>
                <a:cubicBezTo>
                  <a:pt x="3269027" y="1113411"/>
                  <a:pt x="3112188" y="1136586"/>
                  <a:pt x="2767249" y="1123712"/>
                </a:cubicBezTo>
                <a:cubicBezTo>
                  <a:pt x="2422310" y="1110838"/>
                  <a:pt x="2391662" y="1102326"/>
                  <a:pt x="2208046" y="1123712"/>
                </a:cubicBezTo>
                <a:cubicBezTo>
                  <a:pt x="2024430" y="1145098"/>
                  <a:pt x="1756823" y="1140493"/>
                  <a:pt x="1572588" y="1123712"/>
                </a:cubicBezTo>
                <a:cubicBezTo>
                  <a:pt x="1388353" y="1106931"/>
                  <a:pt x="1197940" y="1127000"/>
                  <a:pt x="860875" y="1123712"/>
                </a:cubicBezTo>
                <a:cubicBezTo>
                  <a:pt x="523810" y="1120424"/>
                  <a:pt x="400324" y="1122652"/>
                  <a:pt x="187289" y="1123712"/>
                </a:cubicBezTo>
                <a:cubicBezTo>
                  <a:pt x="81410" y="1128079"/>
                  <a:pt x="5839" y="1044199"/>
                  <a:pt x="0" y="936423"/>
                </a:cubicBezTo>
                <a:cubicBezTo>
                  <a:pt x="-728" y="763904"/>
                  <a:pt x="2293" y="706311"/>
                  <a:pt x="0" y="576839"/>
                </a:cubicBezTo>
                <a:cubicBezTo>
                  <a:pt x="-2293" y="447367"/>
                  <a:pt x="-321" y="288182"/>
                  <a:pt x="0" y="187289"/>
                </a:cubicBezTo>
                <a:close/>
              </a:path>
            </a:pathLst>
          </a:custGeom>
          <a:solidFill>
            <a:schemeClr val="tx1"/>
          </a:solidFill>
          <a:ln w="76200">
            <a:gradFill>
              <a:gsLst>
                <a:gs pos="100000">
                  <a:srgbClr val="FFC000"/>
                </a:gs>
                <a:gs pos="100000">
                  <a:srgbClr val="E42592"/>
                </a:gs>
                <a:gs pos="100000">
                  <a:schemeClr val="accent1">
                    <a:lumMod val="45000"/>
                    <a:lumOff val="55000"/>
                  </a:schemeClr>
                </a:gs>
                <a:gs pos="5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b="1" dirty="0">
                <a:solidFill>
                  <a:schemeClr val="bg1"/>
                </a:solidFill>
                <a:latin typeface="Segoe UI" panose="020B0502040204020203" pitchFamily="34" charset="0"/>
                <a:cs typeface="Segoe UI" panose="020B0502040204020203" pitchFamily="34" charset="0"/>
              </a:rPr>
              <a:t>Upload</a:t>
            </a:r>
            <a:r>
              <a:rPr lang="en-US" dirty="0">
                <a:solidFill>
                  <a:schemeClr val="bg1"/>
                </a:solidFill>
                <a:latin typeface="Segoe UI" panose="020B0502040204020203" pitchFamily="34" charset="0"/>
                <a:cs typeface="Segoe UI" panose="020B0502040204020203" pitchFamily="34" charset="0"/>
              </a:rPr>
              <a:t> file from your device, OneDrive, Teams, or a link. Let’s </a:t>
            </a:r>
            <a:r>
              <a:rPr lang="en-US" b="1" dirty="0">
                <a:solidFill>
                  <a:srgbClr val="FFFF00"/>
                </a:solidFill>
                <a:latin typeface="Segoe UI" panose="020B0502040204020203" pitchFamily="34" charset="0"/>
                <a:cs typeface="Segoe UI" panose="020B0502040204020203" pitchFamily="34" charset="0"/>
              </a:rPr>
              <a:t>upload from device </a:t>
            </a:r>
            <a:r>
              <a:rPr lang="en-US" dirty="0">
                <a:solidFill>
                  <a:schemeClr val="bg1"/>
                </a:solidFill>
                <a:latin typeface="Segoe UI" panose="020B0502040204020203" pitchFamily="34" charset="0"/>
                <a:cs typeface="Segoe UI" panose="020B0502040204020203" pitchFamily="34" charset="0"/>
              </a:rPr>
              <a:t>for this example.</a:t>
            </a:r>
          </a:p>
        </p:txBody>
      </p:sp>
      <p:sp>
        <p:nvSpPr>
          <p:cNvPr id="11" name="Right Arrow 10">
            <a:extLst>
              <a:ext uri="{FF2B5EF4-FFF2-40B4-BE49-F238E27FC236}">
                <a16:creationId xmlns:a16="http://schemas.microsoft.com/office/drawing/2014/main" id="{D7209374-E891-9F41-A0B2-AB941FA01AA5}"/>
              </a:ext>
            </a:extLst>
          </p:cNvPr>
          <p:cNvSpPr/>
          <p:nvPr/>
        </p:nvSpPr>
        <p:spPr>
          <a:xfrm rot="15300000" flipH="1">
            <a:off x="3391301" y="4206227"/>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38216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2" name="Rectangle 39">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FD9873-EDCF-4AA2-A426-946B8A6199E6}"/>
              </a:ext>
            </a:extLst>
          </p:cNvPr>
          <p:cNvSpPr>
            <a:spLocks noGrp="1"/>
          </p:cNvSpPr>
          <p:nvPr>
            <p:ph type="title"/>
          </p:nvPr>
        </p:nvSpPr>
        <p:spPr>
          <a:xfrm>
            <a:off x="838200" y="557188"/>
            <a:ext cx="10515600" cy="1133499"/>
          </a:xfrm>
        </p:spPr>
        <p:txBody>
          <a:bodyPr>
            <a:normAutofit/>
          </a:bodyPr>
          <a:lstStyle/>
          <a:p>
            <a:pPr algn="ctr"/>
            <a:r>
              <a:rPr lang="en-GB" sz="5200"/>
              <a:t>Included in the guide</a:t>
            </a:r>
          </a:p>
        </p:txBody>
      </p:sp>
      <p:graphicFrame>
        <p:nvGraphicFramePr>
          <p:cNvPr id="30" name="Content Placeholder 2">
            <a:extLst>
              <a:ext uri="{FF2B5EF4-FFF2-40B4-BE49-F238E27FC236}">
                <a16:creationId xmlns:a16="http://schemas.microsoft.com/office/drawing/2014/main" id="{1307CEF3-0C65-4FF3-B889-4ED9581798B5}"/>
              </a:ext>
            </a:extLst>
          </p:cNvPr>
          <p:cNvGraphicFramePr>
            <a:graphicFrameLocks noGrp="1"/>
          </p:cNvGraphicFramePr>
          <p:nvPr>
            <p:ph idx="1"/>
            <p:extLst>
              <p:ext uri="{D42A27DB-BD31-4B8C-83A1-F6EECF244321}">
                <p14:modId xmlns:p14="http://schemas.microsoft.com/office/powerpoint/2010/main" val="1184647976"/>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1274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273CBD07-F225-4C5D-A15F-4F2E0855330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193510" y="434119"/>
            <a:ext cx="7804980" cy="5221837"/>
          </a:xfrm>
          <a:prstGeom prst="rect">
            <a:avLst/>
          </a:prstGeom>
        </p:spPr>
      </p:pic>
      <p:pic>
        <p:nvPicPr>
          <p:cNvPr id="11" name="laptop">
            <a:extLst>
              <a:ext uri="{FF2B5EF4-FFF2-40B4-BE49-F238E27FC236}">
                <a16:creationId xmlns:a16="http://schemas.microsoft.com/office/drawing/2014/main" id="{2FC8C948-AB65-A14B-BAB7-FFD017CD266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13A7143A-D450-DD41-AB73-77BAEBA59451}"/>
              </a:ext>
            </a:extLst>
          </p:cNvPr>
          <p:cNvSpPr txBox="1"/>
          <p:nvPr/>
        </p:nvSpPr>
        <p:spPr>
          <a:xfrm>
            <a:off x="7471718" y="2918224"/>
            <a:ext cx="3278662" cy="510778"/>
          </a:xfrm>
          <a:custGeom>
            <a:avLst/>
            <a:gdLst>
              <a:gd name="connsiteX0" fmla="*/ 0 w 3278662"/>
              <a:gd name="connsiteY0" fmla="*/ 85131 h 510778"/>
              <a:gd name="connsiteX1" fmla="*/ 85131 w 3278662"/>
              <a:gd name="connsiteY1" fmla="*/ 0 h 510778"/>
              <a:gd name="connsiteX2" fmla="*/ 644643 w 3278662"/>
              <a:gd name="connsiteY2" fmla="*/ 0 h 510778"/>
              <a:gd name="connsiteX3" fmla="*/ 1266323 w 3278662"/>
              <a:gd name="connsiteY3" fmla="*/ 0 h 510778"/>
              <a:gd name="connsiteX4" fmla="*/ 1825835 w 3278662"/>
              <a:gd name="connsiteY4" fmla="*/ 0 h 510778"/>
              <a:gd name="connsiteX5" fmla="*/ 2447515 w 3278662"/>
              <a:gd name="connsiteY5" fmla="*/ 0 h 510778"/>
              <a:gd name="connsiteX6" fmla="*/ 3193531 w 3278662"/>
              <a:gd name="connsiteY6" fmla="*/ 0 h 510778"/>
              <a:gd name="connsiteX7" fmla="*/ 3278662 w 3278662"/>
              <a:gd name="connsiteY7" fmla="*/ 85131 h 510778"/>
              <a:gd name="connsiteX8" fmla="*/ 3278662 w 3278662"/>
              <a:gd name="connsiteY8" fmla="*/ 425647 h 510778"/>
              <a:gd name="connsiteX9" fmla="*/ 3193531 w 3278662"/>
              <a:gd name="connsiteY9" fmla="*/ 510778 h 510778"/>
              <a:gd name="connsiteX10" fmla="*/ 2602935 w 3278662"/>
              <a:gd name="connsiteY10" fmla="*/ 510778 h 510778"/>
              <a:gd name="connsiteX11" fmla="*/ 2074507 w 3278662"/>
              <a:gd name="connsiteY11" fmla="*/ 510778 h 510778"/>
              <a:gd name="connsiteX12" fmla="*/ 1421743 w 3278662"/>
              <a:gd name="connsiteY12" fmla="*/ 510778 h 510778"/>
              <a:gd name="connsiteX13" fmla="*/ 862231 w 3278662"/>
              <a:gd name="connsiteY13" fmla="*/ 510778 h 510778"/>
              <a:gd name="connsiteX14" fmla="*/ 85131 w 3278662"/>
              <a:gd name="connsiteY14" fmla="*/ 510778 h 510778"/>
              <a:gd name="connsiteX15" fmla="*/ 0 w 3278662"/>
              <a:gd name="connsiteY15" fmla="*/ 425647 h 510778"/>
              <a:gd name="connsiteX16" fmla="*/ 0 w 3278662"/>
              <a:gd name="connsiteY16"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78662" h="510778" fill="none" extrusionOk="0">
                <a:moveTo>
                  <a:pt x="0" y="85131"/>
                </a:moveTo>
                <a:cubicBezTo>
                  <a:pt x="-1303" y="40444"/>
                  <a:pt x="46267" y="6058"/>
                  <a:pt x="85131" y="0"/>
                </a:cubicBezTo>
                <a:cubicBezTo>
                  <a:pt x="314268" y="-5255"/>
                  <a:pt x="435194" y="10694"/>
                  <a:pt x="644643" y="0"/>
                </a:cubicBezTo>
                <a:cubicBezTo>
                  <a:pt x="854092" y="-10694"/>
                  <a:pt x="978540" y="10959"/>
                  <a:pt x="1266323" y="0"/>
                </a:cubicBezTo>
                <a:cubicBezTo>
                  <a:pt x="1554106" y="-10959"/>
                  <a:pt x="1696242" y="-5728"/>
                  <a:pt x="1825835" y="0"/>
                </a:cubicBezTo>
                <a:cubicBezTo>
                  <a:pt x="1955428" y="5728"/>
                  <a:pt x="2229589" y="9398"/>
                  <a:pt x="2447515" y="0"/>
                </a:cubicBezTo>
                <a:cubicBezTo>
                  <a:pt x="2665441" y="-9398"/>
                  <a:pt x="2877436" y="10666"/>
                  <a:pt x="3193531" y="0"/>
                </a:cubicBezTo>
                <a:cubicBezTo>
                  <a:pt x="3242537" y="-6117"/>
                  <a:pt x="3280242" y="39822"/>
                  <a:pt x="3278662" y="85131"/>
                </a:cubicBezTo>
                <a:cubicBezTo>
                  <a:pt x="3266565" y="204332"/>
                  <a:pt x="3272673" y="330177"/>
                  <a:pt x="3278662" y="425647"/>
                </a:cubicBezTo>
                <a:cubicBezTo>
                  <a:pt x="3278292" y="464980"/>
                  <a:pt x="3249475" y="516402"/>
                  <a:pt x="3193531" y="510778"/>
                </a:cubicBezTo>
                <a:cubicBezTo>
                  <a:pt x="2962188" y="484025"/>
                  <a:pt x="2833993" y="533467"/>
                  <a:pt x="2602935" y="510778"/>
                </a:cubicBezTo>
                <a:cubicBezTo>
                  <a:pt x="2371877" y="488089"/>
                  <a:pt x="2319589" y="502986"/>
                  <a:pt x="2074507" y="510778"/>
                </a:cubicBezTo>
                <a:cubicBezTo>
                  <a:pt x="1829425" y="518570"/>
                  <a:pt x="1709304" y="483618"/>
                  <a:pt x="1421743" y="510778"/>
                </a:cubicBezTo>
                <a:cubicBezTo>
                  <a:pt x="1134182" y="537938"/>
                  <a:pt x="999899" y="508391"/>
                  <a:pt x="862231" y="510778"/>
                </a:cubicBezTo>
                <a:cubicBezTo>
                  <a:pt x="724563" y="513165"/>
                  <a:pt x="352063" y="503028"/>
                  <a:pt x="85131" y="510778"/>
                </a:cubicBezTo>
                <a:cubicBezTo>
                  <a:pt x="40284" y="501307"/>
                  <a:pt x="-5298" y="472493"/>
                  <a:pt x="0" y="425647"/>
                </a:cubicBezTo>
                <a:cubicBezTo>
                  <a:pt x="-656" y="261038"/>
                  <a:pt x="16748" y="227692"/>
                  <a:pt x="0" y="85131"/>
                </a:cubicBezTo>
                <a:close/>
              </a:path>
              <a:path w="3278662" h="510778" stroke="0" extrusionOk="0">
                <a:moveTo>
                  <a:pt x="0" y="85131"/>
                </a:moveTo>
                <a:cubicBezTo>
                  <a:pt x="-2913" y="36317"/>
                  <a:pt x="34629" y="1308"/>
                  <a:pt x="85131" y="0"/>
                </a:cubicBezTo>
                <a:cubicBezTo>
                  <a:pt x="398918" y="10402"/>
                  <a:pt x="465863" y="20612"/>
                  <a:pt x="768979" y="0"/>
                </a:cubicBezTo>
                <a:cubicBezTo>
                  <a:pt x="1072095" y="-20612"/>
                  <a:pt x="1082550" y="-21481"/>
                  <a:pt x="1359575" y="0"/>
                </a:cubicBezTo>
                <a:cubicBezTo>
                  <a:pt x="1636600" y="21481"/>
                  <a:pt x="1754304" y="19567"/>
                  <a:pt x="1919087" y="0"/>
                </a:cubicBezTo>
                <a:cubicBezTo>
                  <a:pt x="2083870" y="-19567"/>
                  <a:pt x="2292365" y="9585"/>
                  <a:pt x="2571851" y="0"/>
                </a:cubicBezTo>
                <a:cubicBezTo>
                  <a:pt x="2851337" y="-9585"/>
                  <a:pt x="3055402" y="-19685"/>
                  <a:pt x="3193531" y="0"/>
                </a:cubicBezTo>
                <a:cubicBezTo>
                  <a:pt x="3241798" y="-2034"/>
                  <a:pt x="3274234" y="42006"/>
                  <a:pt x="3278662" y="85131"/>
                </a:cubicBezTo>
                <a:cubicBezTo>
                  <a:pt x="3265606" y="242309"/>
                  <a:pt x="3289348" y="300010"/>
                  <a:pt x="3278662" y="425647"/>
                </a:cubicBezTo>
                <a:cubicBezTo>
                  <a:pt x="3286842" y="474631"/>
                  <a:pt x="3237855" y="510342"/>
                  <a:pt x="3193531" y="510778"/>
                </a:cubicBezTo>
                <a:cubicBezTo>
                  <a:pt x="3039687" y="507579"/>
                  <a:pt x="2819847" y="529252"/>
                  <a:pt x="2571851" y="510778"/>
                </a:cubicBezTo>
                <a:cubicBezTo>
                  <a:pt x="2323855" y="492304"/>
                  <a:pt x="2147990" y="506439"/>
                  <a:pt x="1981255" y="510778"/>
                </a:cubicBezTo>
                <a:cubicBezTo>
                  <a:pt x="1814520" y="515117"/>
                  <a:pt x="1516301" y="509188"/>
                  <a:pt x="1297407" y="510778"/>
                </a:cubicBezTo>
                <a:cubicBezTo>
                  <a:pt x="1078513" y="512368"/>
                  <a:pt x="800894" y="527184"/>
                  <a:pt x="613559" y="510778"/>
                </a:cubicBezTo>
                <a:cubicBezTo>
                  <a:pt x="426224" y="494372"/>
                  <a:pt x="277852" y="522253"/>
                  <a:pt x="85131" y="510778"/>
                </a:cubicBezTo>
                <a:cubicBezTo>
                  <a:pt x="34334" y="507217"/>
                  <a:pt x="-3318" y="467705"/>
                  <a:pt x="0" y="425647"/>
                </a:cubicBezTo>
                <a:cubicBezTo>
                  <a:pt x="-14812" y="351710"/>
                  <a:pt x="4248" y="232123"/>
                  <a:pt x="0" y="85131"/>
                </a:cubicBezTo>
                <a:close/>
              </a:path>
            </a:pathLst>
          </a:custGeom>
          <a:solidFill>
            <a:schemeClr val="tx1"/>
          </a:solidFill>
          <a:ln w="76200">
            <a:gradFill>
              <a:gsLst>
                <a:gs pos="97000">
                  <a:srgbClr val="FFFF00"/>
                </a:gs>
                <a:gs pos="100000">
                  <a:srgbClr val="E42592"/>
                </a:gs>
                <a:gs pos="100000">
                  <a:schemeClr val="accent1">
                    <a:lumMod val="45000"/>
                    <a:lumOff val="55000"/>
                  </a:schemeClr>
                </a:gs>
                <a:gs pos="5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pPr algn="ctr"/>
            <a:r>
              <a:rPr lang="en-US">
                <a:solidFill>
                  <a:schemeClr val="bg1"/>
                </a:solidFill>
                <a:latin typeface="Segoe UI" panose="020B0502040204020203" pitchFamily="34" charset="0"/>
                <a:cs typeface="Segoe UI" panose="020B0502040204020203" pitchFamily="34" charset="0"/>
              </a:rPr>
              <a:t>Select file and click </a:t>
            </a:r>
            <a:r>
              <a:rPr lang="en-US" b="1">
                <a:solidFill>
                  <a:srgbClr val="FFFF00"/>
                </a:solidFill>
                <a:latin typeface="Segoe UI" panose="020B0502040204020203" pitchFamily="34" charset="0"/>
                <a:cs typeface="Segoe UI" panose="020B0502040204020203" pitchFamily="34" charset="0"/>
              </a:rPr>
              <a:t>Open</a:t>
            </a:r>
            <a:r>
              <a:rPr lang="en-US">
                <a:solidFill>
                  <a:schemeClr val="bg1"/>
                </a:solidFill>
                <a:latin typeface="Segoe UI" panose="020B0502040204020203" pitchFamily="34" charset="0"/>
                <a:cs typeface="Segoe UI" panose="020B0502040204020203" pitchFamily="34" charset="0"/>
              </a:rPr>
              <a:t>.</a:t>
            </a:r>
          </a:p>
        </p:txBody>
      </p:sp>
      <p:sp>
        <p:nvSpPr>
          <p:cNvPr id="13" name="Right Arrow 12">
            <a:extLst>
              <a:ext uri="{FF2B5EF4-FFF2-40B4-BE49-F238E27FC236}">
                <a16:creationId xmlns:a16="http://schemas.microsoft.com/office/drawing/2014/main" id="{2361606C-0F2C-2049-B727-63E39B1C1ABA}"/>
              </a:ext>
            </a:extLst>
          </p:cNvPr>
          <p:cNvSpPr/>
          <p:nvPr/>
        </p:nvSpPr>
        <p:spPr>
          <a:xfrm rot="18243847" flipH="1">
            <a:off x="7449373" y="391416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6080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5276AEED-9111-4803-909D-54083A5D9B2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2921" y="475247"/>
            <a:ext cx="7746157" cy="5180709"/>
          </a:xfrm>
          <a:prstGeom prst="rect">
            <a:avLst/>
          </a:prstGeom>
        </p:spPr>
      </p:pic>
      <p:pic>
        <p:nvPicPr>
          <p:cNvPr id="11" name="laptop">
            <a:extLst>
              <a:ext uri="{FF2B5EF4-FFF2-40B4-BE49-F238E27FC236}">
                <a16:creationId xmlns:a16="http://schemas.microsoft.com/office/drawing/2014/main" id="{D1CC6381-5B28-5B42-8A44-DB8E6457C1D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C8447F9B-77B3-6644-8871-6EBF53BA6F2E}"/>
              </a:ext>
            </a:extLst>
          </p:cNvPr>
          <p:cNvSpPr txBox="1"/>
          <p:nvPr/>
        </p:nvSpPr>
        <p:spPr>
          <a:xfrm>
            <a:off x="7347836" y="3558216"/>
            <a:ext cx="4309176" cy="510778"/>
          </a:xfrm>
          <a:custGeom>
            <a:avLst/>
            <a:gdLst>
              <a:gd name="connsiteX0" fmla="*/ 0 w 4309176"/>
              <a:gd name="connsiteY0" fmla="*/ 85131 h 510778"/>
              <a:gd name="connsiteX1" fmla="*/ 85131 w 4309176"/>
              <a:gd name="connsiteY1" fmla="*/ 0 h 510778"/>
              <a:gd name="connsiteX2" fmla="*/ 816339 w 4309176"/>
              <a:gd name="connsiteY2" fmla="*/ 0 h 510778"/>
              <a:gd name="connsiteX3" fmla="*/ 1423380 w 4309176"/>
              <a:gd name="connsiteY3" fmla="*/ 0 h 510778"/>
              <a:gd name="connsiteX4" fmla="*/ 2113199 w 4309176"/>
              <a:gd name="connsiteY4" fmla="*/ 0 h 510778"/>
              <a:gd name="connsiteX5" fmla="*/ 2678850 w 4309176"/>
              <a:gd name="connsiteY5" fmla="*/ 0 h 510778"/>
              <a:gd name="connsiteX6" fmla="*/ 3244502 w 4309176"/>
              <a:gd name="connsiteY6" fmla="*/ 0 h 510778"/>
              <a:gd name="connsiteX7" fmla="*/ 4224045 w 4309176"/>
              <a:gd name="connsiteY7" fmla="*/ 0 h 510778"/>
              <a:gd name="connsiteX8" fmla="*/ 4309176 w 4309176"/>
              <a:gd name="connsiteY8" fmla="*/ 85131 h 510778"/>
              <a:gd name="connsiteX9" fmla="*/ 4309176 w 4309176"/>
              <a:gd name="connsiteY9" fmla="*/ 425647 h 510778"/>
              <a:gd name="connsiteX10" fmla="*/ 4224045 w 4309176"/>
              <a:gd name="connsiteY10" fmla="*/ 510778 h 510778"/>
              <a:gd name="connsiteX11" fmla="*/ 3534226 w 4309176"/>
              <a:gd name="connsiteY11" fmla="*/ 510778 h 510778"/>
              <a:gd name="connsiteX12" fmla="*/ 2927185 w 4309176"/>
              <a:gd name="connsiteY12" fmla="*/ 510778 h 510778"/>
              <a:gd name="connsiteX13" fmla="*/ 2361534 w 4309176"/>
              <a:gd name="connsiteY13" fmla="*/ 510778 h 510778"/>
              <a:gd name="connsiteX14" fmla="*/ 1754493 w 4309176"/>
              <a:gd name="connsiteY14" fmla="*/ 510778 h 510778"/>
              <a:gd name="connsiteX15" fmla="*/ 1023285 w 4309176"/>
              <a:gd name="connsiteY15" fmla="*/ 510778 h 510778"/>
              <a:gd name="connsiteX16" fmla="*/ 85131 w 4309176"/>
              <a:gd name="connsiteY16" fmla="*/ 510778 h 510778"/>
              <a:gd name="connsiteX17" fmla="*/ 0 w 4309176"/>
              <a:gd name="connsiteY17" fmla="*/ 425647 h 510778"/>
              <a:gd name="connsiteX18" fmla="*/ 0 w 4309176"/>
              <a:gd name="connsiteY18"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09176" h="510778" fill="none" extrusionOk="0">
                <a:moveTo>
                  <a:pt x="0" y="85131"/>
                </a:moveTo>
                <a:cubicBezTo>
                  <a:pt x="-1497" y="38176"/>
                  <a:pt x="42513" y="-7929"/>
                  <a:pt x="85131" y="0"/>
                </a:cubicBezTo>
                <a:cubicBezTo>
                  <a:pt x="412532" y="-27118"/>
                  <a:pt x="652679" y="19891"/>
                  <a:pt x="816339" y="0"/>
                </a:cubicBezTo>
                <a:cubicBezTo>
                  <a:pt x="979999" y="-19891"/>
                  <a:pt x="1157433" y="27550"/>
                  <a:pt x="1423380" y="0"/>
                </a:cubicBezTo>
                <a:cubicBezTo>
                  <a:pt x="1689327" y="-27550"/>
                  <a:pt x="1804648" y="9759"/>
                  <a:pt x="2113199" y="0"/>
                </a:cubicBezTo>
                <a:cubicBezTo>
                  <a:pt x="2421750" y="-9759"/>
                  <a:pt x="2493211" y="22736"/>
                  <a:pt x="2678850" y="0"/>
                </a:cubicBezTo>
                <a:cubicBezTo>
                  <a:pt x="2864489" y="-22736"/>
                  <a:pt x="2976764" y="-1485"/>
                  <a:pt x="3244502" y="0"/>
                </a:cubicBezTo>
                <a:cubicBezTo>
                  <a:pt x="3512240" y="1485"/>
                  <a:pt x="3824629" y="2349"/>
                  <a:pt x="4224045" y="0"/>
                </a:cubicBezTo>
                <a:cubicBezTo>
                  <a:pt x="4275809" y="1661"/>
                  <a:pt x="4312190" y="48265"/>
                  <a:pt x="4309176" y="85131"/>
                </a:cubicBezTo>
                <a:cubicBezTo>
                  <a:pt x="4294745" y="244805"/>
                  <a:pt x="4319397" y="306841"/>
                  <a:pt x="4309176" y="425647"/>
                </a:cubicBezTo>
                <a:cubicBezTo>
                  <a:pt x="4307275" y="478590"/>
                  <a:pt x="4269057" y="504465"/>
                  <a:pt x="4224045" y="510778"/>
                </a:cubicBezTo>
                <a:cubicBezTo>
                  <a:pt x="3975106" y="513526"/>
                  <a:pt x="3675224" y="533142"/>
                  <a:pt x="3534226" y="510778"/>
                </a:cubicBezTo>
                <a:cubicBezTo>
                  <a:pt x="3393228" y="488414"/>
                  <a:pt x="3069614" y="491098"/>
                  <a:pt x="2927185" y="510778"/>
                </a:cubicBezTo>
                <a:cubicBezTo>
                  <a:pt x="2784756" y="530458"/>
                  <a:pt x="2555375" y="511163"/>
                  <a:pt x="2361534" y="510778"/>
                </a:cubicBezTo>
                <a:cubicBezTo>
                  <a:pt x="2167693" y="510393"/>
                  <a:pt x="2039148" y="533607"/>
                  <a:pt x="1754493" y="510778"/>
                </a:cubicBezTo>
                <a:cubicBezTo>
                  <a:pt x="1469838" y="487949"/>
                  <a:pt x="1360341" y="508818"/>
                  <a:pt x="1023285" y="510778"/>
                </a:cubicBezTo>
                <a:cubicBezTo>
                  <a:pt x="686229" y="512738"/>
                  <a:pt x="524721" y="530756"/>
                  <a:pt x="85131" y="510778"/>
                </a:cubicBezTo>
                <a:cubicBezTo>
                  <a:pt x="40967" y="510869"/>
                  <a:pt x="5138" y="477988"/>
                  <a:pt x="0" y="425647"/>
                </a:cubicBezTo>
                <a:cubicBezTo>
                  <a:pt x="14737" y="356849"/>
                  <a:pt x="-5753" y="244007"/>
                  <a:pt x="0" y="85131"/>
                </a:cubicBezTo>
                <a:close/>
              </a:path>
              <a:path w="4309176" h="510778" stroke="0" extrusionOk="0">
                <a:moveTo>
                  <a:pt x="0" y="85131"/>
                </a:moveTo>
                <a:cubicBezTo>
                  <a:pt x="-2913" y="36317"/>
                  <a:pt x="34629" y="1308"/>
                  <a:pt x="85131" y="0"/>
                </a:cubicBezTo>
                <a:cubicBezTo>
                  <a:pt x="240438" y="32802"/>
                  <a:pt x="477585" y="-12622"/>
                  <a:pt x="857728" y="0"/>
                </a:cubicBezTo>
                <a:cubicBezTo>
                  <a:pt x="1237871" y="12622"/>
                  <a:pt x="1204804" y="-5638"/>
                  <a:pt x="1506158" y="0"/>
                </a:cubicBezTo>
                <a:cubicBezTo>
                  <a:pt x="1807512" y="5638"/>
                  <a:pt x="1936920" y="-14663"/>
                  <a:pt x="2113199" y="0"/>
                </a:cubicBezTo>
                <a:cubicBezTo>
                  <a:pt x="2289478" y="14663"/>
                  <a:pt x="2566561" y="-8731"/>
                  <a:pt x="2844407" y="0"/>
                </a:cubicBezTo>
                <a:cubicBezTo>
                  <a:pt x="3122253" y="8731"/>
                  <a:pt x="3241843" y="16224"/>
                  <a:pt x="3492837" y="0"/>
                </a:cubicBezTo>
                <a:cubicBezTo>
                  <a:pt x="3743831" y="-16224"/>
                  <a:pt x="3992913" y="-1718"/>
                  <a:pt x="4224045" y="0"/>
                </a:cubicBezTo>
                <a:cubicBezTo>
                  <a:pt x="4270584" y="-4561"/>
                  <a:pt x="4306276" y="42144"/>
                  <a:pt x="4309176" y="85131"/>
                </a:cubicBezTo>
                <a:cubicBezTo>
                  <a:pt x="4298333" y="250599"/>
                  <a:pt x="4302174" y="307782"/>
                  <a:pt x="4309176" y="425647"/>
                </a:cubicBezTo>
                <a:cubicBezTo>
                  <a:pt x="4303166" y="472320"/>
                  <a:pt x="4273084" y="505233"/>
                  <a:pt x="4224045" y="510778"/>
                </a:cubicBezTo>
                <a:cubicBezTo>
                  <a:pt x="3944518" y="510374"/>
                  <a:pt x="3688831" y="504798"/>
                  <a:pt x="3492837" y="510778"/>
                </a:cubicBezTo>
                <a:cubicBezTo>
                  <a:pt x="3296843" y="516758"/>
                  <a:pt x="3012374" y="487113"/>
                  <a:pt x="2720240" y="510778"/>
                </a:cubicBezTo>
                <a:cubicBezTo>
                  <a:pt x="2428106" y="534443"/>
                  <a:pt x="2108854" y="522826"/>
                  <a:pt x="1947642" y="510778"/>
                </a:cubicBezTo>
                <a:cubicBezTo>
                  <a:pt x="1786430" y="498730"/>
                  <a:pt x="1637526" y="514103"/>
                  <a:pt x="1340602" y="510778"/>
                </a:cubicBezTo>
                <a:cubicBezTo>
                  <a:pt x="1043678" y="507453"/>
                  <a:pt x="366369" y="491979"/>
                  <a:pt x="85131" y="510778"/>
                </a:cubicBezTo>
                <a:cubicBezTo>
                  <a:pt x="33552" y="501478"/>
                  <a:pt x="552" y="465193"/>
                  <a:pt x="0" y="425647"/>
                </a:cubicBezTo>
                <a:cubicBezTo>
                  <a:pt x="4491" y="278853"/>
                  <a:pt x="12743" y="199823"/>
                  <a:pt x="0" y="85131"/>
                </a:cubicBezTo>
                <a:close/>
              </a:path>
            </a:pathLst>
          </a:custGeom>
          <a:solidFill>
            <a:schemeClr val="tx1"/>
          </a:solidFill>
          <a:ln w="76200">
            <a:gradFill>
              <a:gsLst>
                <a:gs pos="100000">
                  <a:srgbClr val="FFFF00"/>
                </a:gs>
                <a:gs pos="100000">
                  <a:srgbClr val="E42592"/>
                </a:gs>
                <a:gs pos="100000">
                  <a:schemeClr val="accent1">
                    <a:lumMod val="45000"/>
                    <a:lumOff val="55000"/>
                  </a:schemeClr>
                </a:gs>
                <a:gs pos="7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pPr algn="ctr"/>
            <a:r>
              <a:rPr lang="en-US">
                <a:solidFill>
                  <a:schemeClr val="bg1"/>
                </a:solidFill>
                <a:latin typeface="Segoe UI" panose="020B0502040204020203" pitchFamily="34" charset="0"/>
                <a:cs typeface="Segoe UI" panose="020B0502040204020203" pitchFamily="34" charset="0"/>
              </a:rPr>
              <a:t>Click </a:t>
            </a:r>
            <a:r>
              <a:rPr lang="en-US" b="1">
                <a:solidFill>
                  <a:srgbClr val="FFFF00"/>
                </a:solidFill>
                <a:latin typeface="Segoe UI" panose="020B0502040204020203" pitchFamily="34" charset="0"/>
                <a:cs typeface="Segoe UI" panose="020B0502040204020203" pitchFamily="34" charset="0"/>
              </a:rPr>
              <a:t>Done</a:t>
            </a:r>
            <a:r>
              <a:rPr lang="en-US">
                <a:solidFill>
                  <a:schemeClr val="bg1"/>
                </a:solidFill>
                <a:latin typeface="Segoe UI" panose="020B0502040204020203" pitchFamily="34" charset="0"/>
                <a:cs typeface="Segoe UI" panose="020B0502040204020203" pitchFamily="34" charset="0"/>
              </a:rPr>
              <a:t>—but you’re not done yet.</a:t>
            </a:r>
          </a:p>
        </p:txBody>
      </p:sp>
      <p:sp>
        <p:nvSpPr>
          <p:cNvPr id="13" name="Right Arrow 12">
            <a:extLst>
              <a:ext uri="{FF2B5EF4-FFF2-40B4-BE49-F238E27FC236}">
                <a16:creationId xmlns:a16="http://schemas.microsoft.com/office/drawing/2014/main" id="{D5A0C4A1-2143-4E4C-92A3-C6B74C701301}"/>
              </a:ext>
            </a:extLst>
          </p:cNvPr>
          <p:cNvSpPr/>
          <p:nvPr/>
        </p:nvSpPr>
        <p:spPr>
          <a:xfrm rot="18436192" flipH="1">
            <a:off x="8447729" y="4466255"/>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65810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04548E-68B8-4216-8215-79C248584B1A}"/>
              </a:ext>
            </a:extLst>
          </p:cNvPr>
          <p:cNvPicPr>
            <a:picLocks noChangeAspect="1"/>
          </p:cNvPicPr>
          <p:nvPr/>
        </p:nvPicPr>
        <p:blipFill rotWithShape="1">
          <a:blip r:embed="rId2"/>
          <a:srcRect t="10371" r="3916" b="9185"/>
          <a:stretch/>
        </p:blipFill>
        <p:spPr>
          <a:xfrm>
            <a:off x="1958466" y="314074"/>
            <a:ext cx="7795134" cy="5223126"/>
          </a:xfrm>
          <a:prstGeom prst="rect">
            <a:avLst/>
          </a:prstGeom>
        </p:spPr>
      </p:pic>
      <p:pic>
        <p:nvPicPr>
          <p:cNvPr id="7" name="laptop">
            <a:extLst>
              <a:ext uri="{FF2B5EF4-FFF2-40B4-BE49-F238E27FC236}">
                <a16:creationId xmlns:a16="http://schemas.microsoft.com/office/drawing/2014/main" id="{50623FE8-95CD-854C-8698-0533A749113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922803" y="123853"/>
            <a:ext cx="9996734" cy="6610294"/>
          </a:xfrm>
          <a:prstGeom prst="rect">
            <a:avLst/>
          </a:prstGeom>
        </p:spPr>
      </p:pic>
      <p:sp>
        <p:nvSpPr>
          <p:cNvPr id="12" name="Right Arrow 11">
            <a:extLst>
              <a:ext uri="{FF2B5EF4-FFF2-40B4-BE49-F238E27FC236}">
                <a16:creationId xmlns:a16="http://schemas.microsoft.com/office/drawing/2014/main" id="{AC3FFD19-91A2-FF47-8448-1378862A879D}"/>
              </a:ext>
            </a:extLst>
          </p:cNvPr>
          <p:cNvSpPr/>
          <p:nvPr/>
        </p:nvSpPr>
        <p:spPr>
          <a:xfrm rot="3556664" flipH="1">
            <a:off x="9195450" y="2192653"/>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py">
            <a:extLst>
              <a:ext uri="{FF2B5EF4-FFF2-40B4-BE49-F238E27FC236}">
                <a16:creationId xmlns:a16="http://schemas.microsoft.com/office/drawing/2014/main" id="{7E3E2EB9-C81B-AC44-9637-C211645E27DA}"/>
              </a:ext>
            </a:extLst>
          </p:cNvPr>
          <p:cNvSpPr txBox="1"/>
          <p:nvPr/>
        </p:nvSpPr>
        <p:spPr>
          <a:xfrm>
            <a:off x="8410203" y="3020377"/>
            <a:ext cx="2788060" cy="817245"/>
          </a:xfrm>
          <a:custGeom>
            <a:avLst/>
            <a:gdLst>
              <a:gd name="connsiteX0" fmla="*/ 0 w 2788060"/>
              <a:gd name="connsiteY0" fmla="*/ 136210 h 817245"/>
              <a:gd name="connsiteX1" fmla="*/ 136210 w 2788060"/>
              <a:gd name="connsiteY1" fmla="*/ 0 h 817245"/>
              <a:gd name="connsiteX2" fmla="*/ 790276 w 2788060"/>
              <a:gd name="connsiteY2" fmla="*/ 0 h 817245"/>
              <a:gd name="connsiteX3" fmla="*/ 1368874 w 2788060"/>
              <a:gd name="connsiteY3" fmla="*/ 0 h 817245"/>
              <a:gd name="connsiteX4" fmla="*/ 2048096 w 2788060"/>
              <a:gd name="connsiteY4" fmla="*/ 0 h 817245"/>
              <a:gd name="connsiteX5" fmla="*/ 2651850 w 2788060"/>
              <a:gd name="connsiteY5" fmla="*/ 0 h 817245"/>
              <a:gd name="connsiteX6" fmla="*/ 2788060 w 2788060"/>
              <a:gd name="connsiteY6" fmla="*/ 136210 h 817245"/>
              <a:gd name="connsiteX7" fmla="*/ 2788060 w 2788060"/>
              <a:gd name="connsiteY7" fmla="*/ 681035 h 817245"/>
              <a:gd name="connsiteX8" fmla="*/ 2651850 w 2788060"/>
              <a:gd name="connsiteY8" fmla="*/ 817245 h 817245"/>
              <a:gd name="connsiteX9" fmla="*/ 1972627 w 2788060"/>
              <a:gd name="connsiteY9" fmla="*/ 817245 h 817245"/>
              <a:gd name="connsiteX10" fmla="*/ 1318561 w 2788060"/>
              <a:gd name="connsiteY10" fmla="*/ 817245 h 817245"/>
              <a:gd name="connsiteX11" fmla="*/ 739964 w 2788060"/>
              <a:gd name="connsiteY11" fmla="*/ 817245 h 817245"/>
              <a:gd name="connsiteX12" fmla="*/ 136210 w 2788060"/>
              <a:gd name="connsiteY12" fmla="*/ 817245 h 817245"/>
              <a:gd name="connsiteX13" fmla="*/ 0 w 2788060"/>
              <a:gd name="connsiteY13" fmla="*/ 681035 h 817245"/>
              <a:gd name="connsiteX14" fmla="*/ 0 w 2788060"/>
              <a:gd name="connsiteY14"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88060" h="817245" fill="none" extrusionOk="0">
                <a:moveTo>
                  <a:pt x="0" y="136210"/>
                </a:moveTo>
                <a:cubicBezTo>
                  <a:pt x="-3416" y="54020"/>
                  <a:pt x="61587" y="-8172"/>
                  <a:pt x="136210" y="0"/>
                </a:cubicBezTo>
                <a:cubicBezTo>
                  <a:pt x="406283" y="-26835"/>
                  <a:pt x="647960" y="-18749"/>
                  <a:pt x="790276" y="0"/>
                </a:cubicBezTo>
                <a:cubicBezTo>
                  <a:pt x="932592" y="18749"/>
                  <a:pt x="1133759" y="-22110"/>
                  <a:pt x="1368874" y="0"/>
                </a:cubicBezTo>
                <a:cubicBezTo>
                  <a:pt x="1603989" y="22110"/>
                  <a:pt x="1869695" y="-14879"/>
                  <a:pt x="2048096" y="0"/>
                </a:cubicBezTo>
                <a:cubicBezTo>
                  <a:pt x="2226497" y="14879"/>
                  <a:pt x="2463485" y="10583"/>
                  <a:pt x="2651850" y="0"/>
                </a:cubicBezTo>
                <a:cubicBezTo>
                  <a:pt x="2730347" y="6476"/>
                  <a:pt x="2771938" y="69485"/>
                  <a:pt x="2788060" y="136210"/>
                </a:cubicBezTo>
                <a:cubicBezTo>
                  <a:pt x="2777840" y="393572"/>
                  <a:pt x="2764525" y="561211"/>
                  <a:pt x="2788060" y="681035"/>
                </a:cubicBezTo>
                <a:cubicBezTo>
                  <a:pt x="2791250" y="746451"/>
                  <a:pt x="2728305" y="818572"/>
                  <a:pt x="2651850" y="817245"/>
                </a:cubicBezTo>
                <a:cubicBezTo>
                  <a:pt x="2326471" y="805986"/>
                  <a:pt x="2136780" y="789792"/>
                  <a:pt x="1972627" y="817245"/>
                </a:cubicBezTo>
                <a:cubicBezTo>
                  <a:pt x="1808474" y="844698"/>
                  <a:pt x="1526097" y="822511"/>
                  <a:pt x="1318561" y="817245"/>
                </a:cubicBezTo>
                <a:cubicBezTo>
                  <a:pt x="1111025" y="811979"/>
                  <a:pt x="856788" y="800777"/>
                  <a:pt x="739964" y="817245"/>
                </a:cubicBezTo>
                <a:cubicBezTo>
                  <a:pt x="623140" y="833713"/>
                  <a:pt x="384534" y="840311"/>
                  <a:pt x="136210" y="817245"/>
                </a:cubicBezTo>
                <a:cubicBezTo>
                  <a:pt x="48229" y="830155"/>
                  <a:pt x="-2048" y="760644"/>
                  <a:pt x="0" y="681035"/>
                </a:cubicBezTo>
                <a:cubicBezTo>
                  <a:pt x="-13925" y="461342"/>
                  <a:pt x="-4606" y="292411"/>
                  <a:pt x="0" y="136210"/>
                </a:cubicBezTo>
                <a:close/>
              </a:path>
              <a:path w="2788060" h="817245" stroke="0" extrusionOk="0">
                <a:moveTo>
                  <a:pt x="0" y="136210"/>
                </a:moveTo>
                <a:cubicBezTo>
                  <a:pt x="-13955" y="52375"/>
                  <a:pt x="51117" y="3703"/>
                  <a:pt x="136210" y="0"/>
                </a:cubicBezTo>
                <a:cubicBezTo>
                  <a:pt x="388108" y="-8806"/>
                  <a:pt x="606849" y="4075"/>
                  <a:pt x="815433" y="0"/>
                </a:cubicBezTo>
                <a:cubicBezTo>
                  <a:pt x="1024017" y="-4075"/>
                  <a:pt x="1216244" y="-3541"/>
                  <a:pt x="1419186" y="0"/>
                </a:cubicBezTo>
                <a:cubicBezTo>
                  <a:pt x="1622128" y="3541"/>
                  <a:pt x="1809894" y="8231"/>
                  <a:pt x="1997784" y="0"/>
                </a:cubicBezTo>
                <a:cubicBezTo>
                  <a:pt x="2185674" y="-8231"/>
                  <a:pt x="2383685" y="-19292"/>
                  <a:pt x="2651850" y="0"/>
                </a:cubicBezTo>
                <a:cubicBezTo>
                  <a:pt x="2728534" y="-2999"/>
                  <a:pt x="2774445" y="58898"/>
                  <a:pt x="2788060" y="136210"/>
                </a:cubicBezTo>
                <a:cubicBezTo>
                  <a:pt x="2782830" y="390011"/>
                  <a:pt x="2796936" y="420596"/>
                  <a:pt x="2788060" y="681035"/>
                </a:cubicBezTo>
                <a:cubicBezTo>
                  <a:pt x="2779864" y="769820"/>
                  <a:pt x="2724952" y="814781"/>
                  <a:pt x="2651850" y="817245"/>
                </a:cubicBezTo>
                <a:cubicBezTo>
                  <a:pt x="2365889" y="812595"/>
                  <a:pt x="2349068" y="789114"/>
                  <a:pt x="2073253" y="817245"/>
                </a:cubicBezTo>
                <a:cubicBezTo>
                  <a:pt x="1797438" y="845376"/>
                  <a:pt x="1647082" y="842686"/>
                  <a:pt x="1444343" y="817245"/>
                </a:cubicBezTo>
                <a:cubicBezTo>
                  <a:pt x="1241604" y="791805"/>
                  <a:pt x="1094966" y="835608"/>
                  <a:pt x="840589" y="817245"/>
                </a:cubicBezTo>
                <a:cubicBezTo>
                  <a:pt x="586212" y="798882"/>
                  <a:pt x="383575" y="839494"/>
                  <a:pt x="136210" y="817245"/>
                </a:cubicBezTo>
                <a:cubicBezTo>
                  <a:pt x="63468" y="814160"/>
                  <a:pt x="-12508" y="751427"/>
                  <a:pt x="0" y="681035"/>
                </a:cubicBezTo>
                <a:cubicBezTo>
                  <a:pt x="17283" y="543530"/>
                  <a:pt x="19154" y="295612"/>
                  <a:pt x="0" y="136210"/>
                </a:cubicBezTo>
                <a:close/>
              </a:path>
            </a:pathLst>
          </a:custGeom>
          <a:solidFill>
            <a:schemeClr val="tx1"/>
          </a:solidFill>
          <a:ln w="76200">
            <a:gradFill>
              <a:gsLst>
                <a:gs pos="98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Click </a:t>
            </a:r>
            <a:r>
              <a:rPr lang="en-US" b="1" dirty="0">
                <a:solidFill>
                  <a:srgbClr val="FFFF00"/>
                </a:solidFill>
                <a:latin typeface="Segoe UI" panose="020B0502040204020203" pitchFamily="34" charset="0"/>
                <a:cs typeface="Segoe UI" panose="020B0502040204020203" pitchFamily="34" charset="0"/>
              </a:rPr>
              <a:t>Turn In</a:t>
            </a:r>
            <a:r>
              <a:rPr lang="en-US" dirty="0">
                <a:solidFill>
                  <a:schemeClr val="bg1"/>
                </a:solidFill>
                <a:latin typeface="Segoe UI" panose="020B0502040204020203" pitchFamily="34" charset="0"/>
                <a:cs typeface="Segoe UI" panose="020B0502040204020203" pitchFamily="34" charset="0"/>
              </a:rPr>
              <a:t>/</a:t>
            </a:r>
            <a:r>
              <a:rPr lang="en-US" b="1" dirty="0">
                <a:solidFill>
                  <a:srgbClr val="FFFF00"/>
                </a:solidFill>
                <a:latin typeface="Segoe UI" panose="020B0502040204020203" pitchFamily="34" charset="0"/>
                <a:cs typeface="Segoe UI" panose="020B0502040204020203" pitchFamily="34" charset="0"/>
              </a:rPr>
              <a:t>Hand in </a:t>
            </a:r>
            <a:r>
              <a:rPr lang="en-US" dirty="0">
                <a:solidFill>
                  <a:schemeClr val="bg1"/>
                </a:solidFill>
                <a:latin typeface="Segoe UI" panose="020B0502040204020203" pitchFamily="34" charset="0"/>
                <a:cs typeface="Segoe UI" panose="020B0502040204020203" pitchFamily="34" charset="0"/>
              </a:rPr>
              <a:t>to submit assignment.</a:t>
            </a:r>
          </a:p>
        </p:txBody>
      </p:sp>
    </p:spTree>
    <p:extLst>
      <p:ext uri="{BB962C8B-B14F-4D97-AF65-F5344CB8AC3E}">
        <p14:creationId xmlns:p14="http://schemas.microsoft.com/office/powerpoint/2010/main" val="5672520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8D40200C-F1E4-AF4B-B59B-CC214C850964}"/>
              </a:ext>
            </a:extLst>
          </p:cNvPr>
          <p:cNvGrpSpPr/>
          <p:nvPr/>
        </p:nvGrpSpPr>
        <p:grpSpPr>
          <a:xfrm>
            <a:off x="2160090" y="505638"/>
            <a:ext cx="7798446" cy="5209362"/>
            <a:chOff x="2160090" y="505638"/>
            <a:chExt cx="7798446" cy="5209362"/>
          </a:xfrm>
        </p:grpSpPr>
        <p:pic>
          <p:nvPicPr>
            <p:cNvPr id="9" name="Picture 8" descr="A screenshot of a cell phone&#10;&#10;Description automatically generated">
              <a:extLst>
                <a:ext uri="{FF2B5EF4-FFF2-40B4-BE49-F238E27FC236}">
                  <a16:creationId xmlns:a16="http://schemas.microsoft.com/office/drawing/2014/main" id="{1E28833F-2ADB-694A-8DF6-774ECC570B5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60090" y="505638"/>
              <a:ext cx="7798446" cy="5209362"/>
            </a:xfrm>
            <a:prstGeom prst="rect">
              <a:avLst/>
            </a:prstGeom>
          </p:spPr>
        </p:pic>
        <p:pic>
          <p:nvPicPr>
            <p:cNvPr id="3" name="Picture 2">
              <a:extLst>
                <a:ext uri="{FF2B5EF4-FFF2-40B4-BE49-F238E27FC236}">
                  <a16:creationId xmlns:a16="http://schemas.microsoft.com/office/drawing/2014/main" id="{3F6CACFE-5628-4DF8-A465-946F05896A6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856399" y="1384300"/>
              <a:ext cx="962612" cy="1905000"/>
            </a:xfrm>
            <a:prstGeom prst="rect">
              <a:avLst/>
            </a:prstGeom>
          </p:spPr>
        </p:pic>
      </p:grpSp>
      <p:pic>
        <p:nvPicPr>
          <p:cNvPr id="6" name="laptop">
            <a:extLst>
              <a:ext uri="{FF2B5EF4-FFF2-40B4-BE49-F238E27FC236}">
                <a16:creationId xmlns:a16="http://schemas.microsoft.com/office/drawing/2014/main" id="{5206C0F1-41A0-594E-8997-A15EC6A1B92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8" name="copy">
            <a:extLst>
              <a:ext uri="{FF2B5EF4-FFF2-40B4-BE49-F238E27FC236}">
                <a16:creationId xmlns:a16="http://schemas.microsoft.com/office/drawing/2014/main" id="{FD867771-12E1-914B-81F0-B29C50DD6DF7}"/>
              </a:ext>
            </a:extLst>
          </p:cNvPr>
          <p:cNvSpPr txBox="1"/>
          <p:nvPr/>
        </p:nvSpPr>
        <p:spPr>
          <a:xfrm>
            <a:off x="8224211" y="3705857"/>
            <a:ext cx="3198193" cy="1123712"/>
          </a:xfrm>
          <a:custGeom>
            <a:avLst/>
            <a:gdLst>
              <a:gd name="connsiteX0" fmla="*/ 0 w 3198193"/>
              <a:gd name="connsiteY0" fmla="*/ 187289 h 1123712"/>
              <a:gd name="connsiteX1" fmla="*/ 187289 w 3198193"/>
              <a:gd name="connsiteY1" fmla="*/ 0 h 1123712"/>
              <a:gd name="connsiteX2" fmla="*/ 780248 w 3198193"/>
              <a:gd name="connsiteY2" fmla="*/ 0 h 1123712"/>
              <a:gd name="connsiteX3" fmla="*/ 1288499 w 3198193"/>
              <a:gd name="connsiteY3" fmla="*/ 0 h 1123712"/>
              <a:gd name="connsiteX4" fmla="*/ 1853222 w 3198193"/>
              <a:gd name="connsiteY4" fmla="*/ 0 h 1123712"/>
              <a:gd name="connsiteX5" fmla="*/ 2333236 w 3198193"/>
              <a:gd name="connsiteY5" fmla="*/ 0 h 1123712"/>
              <a:gd name="connsiteX6" fmla="*/ 3010904 w 3198193"/>
              <a:gd name="connsiteY6" fmla="*/ 0 h 1123712"/>
              <a:gd name="connsiteX7" fmla="*/ 3198193 w 3198193"/>
              <a:gd name="connsiteY7" fmla="*/ 187289 h 1123712"/>
              <a:gd name="connsiteX8" fmla="*/ 3198193 w 3198193"/>
              <a:gd name="connsiteY8" fmla="*/ 569347 h 1123712"/>
              <a:gd name="connsiteX9" fmla="*/ 3198193 w 3198193"/>
              <a:gd name="connsiteY9" fmla="*/ 936423 h 1123712"/>
              <a:gd name="connsiteX10" fmla="*/ 3010904 w 3198193"/>
              <a:gd name="connsiteY10" fmla="*/ 1123712 h 1123712"/>
              <a:gd name="connsiteX11" fmla="*/ 2446181 w 3198193"/>
              <a:gd name="connsiteY11" fmla="*/ 1123712 h 1123712"/>
              <a:gd name="connsiteX12" fmla="*/ 1937930 w 3198193"/>
              <a:gd name="connsiteY12" fmla="*/ 1123712 h 1123712"/>
              <a:gd name="connsiteX13" fmla="*/ 1457916 w 3198193"/>
              <a:gd name="connsiteY13" fmla="*/ 1123712 h 1123712"/>
              <a:gd name="connsiteX14" fmla="*/ 949665 w 3198193"/>
              <a:gd name="connsiteY14" fmla="*/ 1123712 h 1123712"/>
              <a:gd name="connsiteX15" fmla="*/ 187289 w 3198193"/>
              <a:gd name="connsiteY15" fmla="*/ 1123712 h 1123712"/>
              <a:gd name="connsiteX16" fmla="*/ 0 w 3198193"/>
              <a:gd name="connsiteY16" fmla="*/ 936423 h 1123712"/>
              <a:gd name="connsiteX17" fmla="*/ 0 w 3198193"/>
              <a:gd name="connsiteY17" fmla="*/ 576839 h 1123712"/>
              <a:gd name="connsiteX18" fmla="*/ 0 w 3198193"/>
              <a:gd name="connsiteY18"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98193" h="1123712" fill="none" extrusionOk="0">
                <a:moveTo>
                  <a:pt x="0" y="187289"/>
                </a:moveTo>
                <a:cubicBezTo>
                  <a:pt x="-4500" y="84037"/>
                  <a:pt x="93865" y="-18050"/>
                  <a:pt x="187289" y="0"/>
                </a:cubicBezTo>
                <a:cubicBezTo>
                  <a:pt x="358928" y="14712"/>
                  <a:pt x="538002" y="10982"/>
                  <a:pt x="780248" y="0"/>
                </a:cubicBezTo>
                <a:cubicBezTo>
                  <a:pt x="1022494" y="-10982"/>
                  <a:pt x="1182803" y="-2645"/>
                  <a:pt x="1288499" y="0"/>
                </a:cubicBezTo>
                <a:cubicBezTo>
                  <a:pt x="1394195" y="2645"/>
                  <a:pt x="1663300" y="-9274"/>
                  <a:pt x="1853222" y="0"/>
                </a:cubicBezTo>
                <a:cubicBezTo>
                  <a:pt x="2043144" y="9274"/>
                  <a:pt x="2177380" y="-6505"/>
                  <a:pt x="2333236" y="0"/>
                </a:cubicBezTo>
                <a:cubicBezTo>
                  <a:pt x="2489092" y="6505"/>
                  <a:pt x="2717658" y="5412"/>
                  <a:pt x="3010904" y="0"/>
                </a:cubicBezTo>
                <a:cubicBezTo>
                  <a:pt x="3110701" y="7307"/>
                  <a:pt x="3192821" y="76725"/>
                  <a:pt x="3198193" y="187289"/>
                </a:cubicBezTo>
                <a:cubicBezTo>
                  <a:pt x="3215782" y="305721"/>
                  <a:pt x="3205768" y="415156"/>
                  <a:pt x="3198193" y="569347"/>
                </a:cubicBezTo>
                <a:cubicBezTo>
                  <a:pt x="3190618" y="723538"/>
                  <a:pt x="3199372" y="821441"/>
                  <a:pt x="3198193" y="936423"/>
                </a:cubicBezTo>
                <a:cubicBezTo>
                  <a:pt x="3192714" y="1056941"/>
                  <a:pt x="3110376" y="1111225"/>
                  <a:pt x="3010904" y="1123712"/>
                </a:cubicBezTo>
                <a:cubicBezTo>
                  <a:pt x="2821738" y="1131251"/>
                  <a:pt x="2682880" y="1107041"/>
                  <a:pt x="2446181" y="1123712"/>
                </a:cubicBezTo>
                <a:cubicBezTo>
                  <a:pt x="2209482" y="1140383"/>
                  <a:pt x="2063440" y="1144011"/>
                  <a:pt x="1937930" y="1123712"/>
                </a:cubicBezTo>
                <a:cubicBezTo>
                  <a:pt x="1812420" y="1103413"/>
                  <a:pt x="1656976" y="1127111"/>
                  <a:pt x="1457916" y="1123712"/>
                </a:cubicBezTo>
                <a:cubicBezTo>
                  <a:pt x="1258856" y="1120313"/>
                  <a:pt x="1171251" y="1139526"/>
                  <a:pt x="949665" y="1123712"/>
                </a:cubicBezTo>
                <a:cubicBezTo>
                  <a:pt x="728079" y="1107898"/>
                  <a:pt x="468537" y="1122752"/>
                  <a:pt x="187289" y="1123712"/>
                </a:cubicBezTo>
                <a:cubicBezTo>
                  <a:pt x="100533" y="1119297"/>
                  <a:pt x="-3053" y="1061005"/>
                  <a:pt x="0" y="936423"/>
                </a:cubicBezTo>
                <a:cubicBezTo>
                  <a:pt x="13824" y="814142"/>
                  <a:pt x="-11008" y="720709"/>
                  <a:pt x="0" y="576839"/>
                </a:cubicBezTo>
                <a:cubicBezTo>
                  <a:pt x="11008" y="432969"/>
                  <a:pt x="-14560" y="313750"/>
                  <a:pt x="0" y="187289"/>
                </a:cubicBezTo>
                <a:close/>
              </a:path>
              <a:path w="3198193" h="1123712" stroke="0" extrusionOk="0">
                <a:moveTo>
                  <a:pt x="0" y="187289"/>
                </a:moveTo>
                <a:cubicBezTo>
                  <a:pt x="-20924" y="70946"/>
                  <a:pt x="63659" y="7579"/>
                  <a:pt x="187289" y="0"/>
                </a:cubicBezTo>
                <a:cubicBezTo>
                  <a:pt x="377178" y="1007"/>
                  <a:pt x="659252" y="3966"/>
                  <a:pt x="808484" y="0"/>
                </a:cubicBezTo>
                <a:cubicBezTo>
                  <a:pt x="957716" y="-3966"/>
                  <a:pt x="1179968" y="7937"/>
                  <a:pt x="1344971" y="0"/>
                </a:cubicBezTo>
                <a:cubicBezTo>
                  <a:pt x="1509974" y="-7937"/>
                  <a:pt x="1615569" y="-19828"/>
                  <a:pt x="1853222" y="0"/>
                </a:cubicBezTo>
                <a:cubicBezTo>
                  <a:pt x="2090875" y="19828"/>
                  <a:pt x="2180842" y="-27556"/>
                  <a:pt x="2446181" y="0"/>
                </a:cubicBezTo>
                <a:cubicBezTo>
                  <a:pt x="2711520" y="27556"/>
                  <a:pt x="2742422" y="17894"/>
                  <a:pt x="3010904" y="0"/>
                </a:cubicBezTo>
                <a:cubicBezTo>
                  <a:pt x="3127839" y="-21966"/>
                  <a:pt x="3192160" y="89154"/>
                  <a:pt x="3198193" y="187289"/>
                </a:cubicBezTo>
                <a:cubicBezTo>
                  <a:pt x="3188137" y="353797"/>
                  <a:pt x="3198544" y="462107"/>
                  <a:pt x="3198193" y="561856"/>
                </a:cubicBezTo>
                <a:cubicBezTo>
                  <a:pt x="3197842" y="661605"/>
                  <a:pt x="3191321" y="820210"/>
                  <a:pt x="3198193" y="936423"/>
                </a:cubicBezTo>
                <a:cubicBezTo>
                  <a:pt x="3177357" y="1038668"/>
                  <a:pt x="3117186" y="1115910"/>
                  <a:pt x="3010904" y="1123712"/>
                </a:cubicBezTo>
                <a:cubicBezTo>
                  <a:pt x="2756739" y="1129117"/>
                  <a:pt x="2686780" y="1120671"/>
                  <a:pt x="2417945" y="1123712"/>
                </a:cubicBezTo>
                <a:cubicBezTo>
                  <a:pt x="2149110" y="1126753"/>
                  <a:pt x="2096411" y="1118881"/>
                  <a:pt x="1796750" y="1123712"/>
                </a:cubicBezTo>
                <a:cubicBezTo>
                  <a:pt x="1497090" y="1128543"/>
                  <a:pt x="1459600" y="1132878"/>
                  <a:pt x="1175554" y="1123712"/>
                </a:cubicBezTo>
                <a:cubicBezTo>
                  <a:pt x="891508" y="1114546"/>
                  <a:pt x="533935" y="1102747"/>
                  <a:pt x="187289" y="1123712"/>
                </a:cubicBezTo>
                <a:cubicBezTo>
                  <a:pt x="66644" y="1107499"/>
                  <a:pt x="-11780" y="1022250"/>
                  <a:pt x="0" y="936423"/>
                </a:cubicBezTo>
                <a:cubicBezTo>
                  <a:pt x="11070" y="816433"/>
                  <a:pt x="3938" y="722573"/>
                  <a:pt x="0" y="554365"/>
                </a:cubicBezTo>
                <a:cubicBezTo>
                  <a:pt x="-3938" y="386157"/>
                  <a:pt x="18156" y="260967"/>
                  <a:pt x="0" y="187289"/>
                </a:cubicBezTo>
                <a:close/>
              </a:path>
            </a:pathLst>
          </a:custGeom>
          <a:solidFill>
            <a:schemeClr val="tx1"/>
          </a:solidFill>
          <a:ln w="76200">
            <a:gradFill>
              <a:gsLst>
                <a:gs pos="0">
                  <a:srgbClr val="FFC0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An animation will signal that the assignment has been submitted.</a:t>
            </a:r>
          </a:p>
        </p:txBody>
      </p:sp>
      <p:sp>
        <p:nvSpPr>
          <p:cNvPr id="10" name="Right Arrow 9">
            <a:extLst>
              <a:ext uri="{FF2B5EF4-FFF2-40B4-BE49-F238E27FC236}">
                <a16:creationId xmlns:a16="http://schemas.microsoft.com/office/drawing/2014/main" id="{BD8827F1-3FAD-644B-9CC3-D3C84F6D39F0}"/>
              </a:ext>
            </a:extLst>
          </p:cNvPr>
          <p:cNvSpPr/>
          <p:nvPr/>
        </p:nvSpPr>
        <p:spPr>
          <a:xfrm rot="3902563" flipH="1">
            <a:off x="9199599" y="2941130"/>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63014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ell phone&#10;&#10;Description automatically generated">
            <a:extLst>
              <a:ext uri="{FF2B5EF4-FFF2-40B4-BE49-F238E27FC236}">
                <a16:creationId xmlns:a16="http://schemas.microsoft.com/office/drawing/2014/main" id="{4C51D726-67FF-4BCC-BC1A-2BF1628958C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30850" y="521525"/>
            <a:ext cx="7713249" cy="5158700"/>
          </a:xfrm>
          <a:prstGeom prst="rect">
            <a:avLst/>
          </a:prstGeom>
        </p:spPr>
      </p:pic>
      <p:pic>
        <p:nvPicPr>
          <p:cNvPr id="9" name="laptop">
            <a:extLst>
              <a:ext uri="{FF2B5EF4-FFF2-40B4-BE49-F238E27FC236}">
                <a16:creationId xmlns:a16="http://schemas.microsoft.com/office/drawing/2014/main" id="{EABE97A9-112E-D043-9EBB-7BDAB1212E2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0" name="copy">
            <a:extLst>
              <a:ext uri="{FF2B5EF4-FFF2-40B4-BE49-F238E27FC236}">
                <a16:creationId xmlns:a16="http://schemas.microsoft.com/office/drawing/2014/main" id="{9562A083-6E0C-B44C-9F0E-28EC3926B1F6}"/>
              </a:ext>
            </a:extLst>
          </p:cNvPr>
          <p:cNvSpPr txBox="1"/>
          <p:nvPr/>
        </p:nvSpPr>
        <p:spPr>
          <a:xfrm>
            <a:off x="629279" y="2361108"/>
            <a:ext cx="3447421" cy="1736646"/>
          </a:xfrm>
          <a:custGeom>
            <a:avLst/>
            <a:gdLst>
              <a:gd name="connsiteX0" fmla="*/ 0 w 3447421"/>
              <a:gd name="connsiteY0" fmla="*/ 289447 h 1736646"/>
              <a:gd name="connsiteX1" fmla="*/ 289447 w 3447421"/>
              <a:gd name="connsiteY1" fmla="*/ 0 h 1736646"/>
              <a:gd name="connsiteX2" fmla="*/ 891838 w 3447421"/>
              <a:gd name="connsiteY2" fmla="*/ 0 h 1736646"/>
              <a:gd name="connsiteX3" fmla="*/ 1408173 w 3447421"/>
              <a:gd name="connsiteY3" fmla="*/ 0 h 1736646"/>
              <a:gd name="connsiteX4" fmla="*/ 1981878 w 3447421"/>
              <a:gd name="connsiteY4" fmla="*/ 0 h 1736646"/>
              <a:gd name="connsiteX5" fmla="*/ 2469528 w 3447421"/>
              <a:gd name="connsiteY5" fmla="*/ 0 h 1736646"/>
              <a:gd name="connsiteX6" fmla="*/ 3157974 w 3447421"/>
              <a:gd name="connsiteY6" fmla="*/ 0 h 1736646"/>
              <a:gd name="connsiteX7" fmla="*/ 3447421 w 3447421"/>
              <a:gd name="connsiteY7" fmla="*/ 289447 h 1736646"/>
              <a:gd name="connsiteX8" fmla="*/ 3447421 w 3447421"/>
              <a:gd name="connsiteY8" fmla="*/ 879901 h 1736646"/>
              <a:gd name="connsiteX9" fmla="*/ 3447421 w 3447421"/>
              <a:gd name="connsiteY9" fmla="*/ 1447199 h 1736646"/>
              <a:gd name="connsiteX10" fmla="*/ 3157974 w 3447421"/>
              <a:gd name="connsiteY10" fmla="*/ 1736646 h 1736646"/>
              <a:gd name="connsiteX11" fmla="*/ 2584269 w 3447421"/>
              <a:gd name="connsiteY11" fmla="*/ 1736646 h 1736646"/>
              <a:gd name="connsiteX12" fmla="*/ 2067934 w 3447421"/>
              <a:gd name="connsiteY12" fmla="*/ 1736646 h 1736646"/>
              <a:gd name="connsiteX13" fmla="*/ 1580284 w 3447421"/>
              <a:gd name="connsiteY13" fmla="*/ 1736646 h 1736646"/>
              <a:gd name="connsiteX14" fmla="*/ 1063949 w 3447421"/>
              <a:gd name="connsiteY14" fmla="*/ 1736646 h 1736646"/>
              <a:gd name="connsiteX15" fmla="*/ 289447 w 3447421"/>
              <a:gd name="connsiteY15" fmla="*/ 1736646 h 1736646"/>
              <a:gd name="connsiteX16" fmla="*/ 0 w 3447421"/>
              <a:gd name="connsiteY16" fmla="*/ 1447199 h 1736646"/>
              <a:gd name="connsiteX17" fmla="*/ 0 w 3447421"/>
              <a:gd name="connsiteY17" fmla="*/ 891478 h 1736646"/>
              <a:gd name="connsiteX18" fmla="*/ 0 w 3447421"/>
              <a:gd name="connsiteY18" fmla="*/ 289447 h 173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47421" h="1736646" fill="none" extrusionOk="0">
                <a:moveTo>
                  <a:pt x="0" y="289447"/>
                </a:moveTo>
                <a:cubicBezTo>
                  <a:pt x="-30797" y="130858"/>
                  <a:pt x="139249" y="-17411"/>
                  <a:pt x="289447" y="0"/>
                </a:cubicBezTo>
                <a:cubicBezTo>
                  <a:pt x="436951" y="29458"/>
                  <a:pt x="693570" y="-17339"/>
                  <a:pt x="891838" y="0"/>
                </a:cubicBezTo>
                <a:cubicBezTo>
                  <a:pt x="1090106" y="17339"/>
                  <a:pt x="1251631" y="1608"/>
                  <a:pt x="1408173" y="0"/>
                </a:cubicBezTo>
                <a:cubicBezTo>
                  <a:pt x="1564715" y="-1608"/>
                  <a:pt x="1738597" y="14827"/>
                  <a:pt x="1981878" y="0"/>
                </a:cubicBezTo>
                <a:cubicBezTo>
                  <a:pt x="2225159" y="-14827"/>
                  <a:pt x="2242930" y="-10634"/>
                  <a:pt x="2469528" y="0"/>
                </a:cubicBezTo>
                <a:cubicBezTo>
                  <a:pt x="2696126" y="10634"/>
                  <a:pt x="2975526" y="-3165"/>
                  <a:pt x="3157974" y="0"/>
                </a:cubicBezTo>
                <a:cubicBezTo>
                  <a:pt x="3300912" y="33965"/>
                  <a:pt x="3438101" y="117223"/>
                  <a:pt x="3447421" y="289447"/>
                </a:cubicBezTo>
                <a:cubicBezTo>
                  <a:pt x="3462719" y="512883"/>
                  <a:pt x="3434500" y="757879"/>
                  <a:pt x="3447421" y="879901"/>
                </a:cubicBezTo>
                <a:cubicBezTo>
                  <a:pt x="3460342" y="1001923"/>
                  <a:pt x="3429536" y="1213910"/>
                  <a:pt x="3447421" y="1447199"/>
                </a:cubicBezTo>
                <a:cubicBezTo>
                  <a:pt x="3440500" y="1628632"/>
                  <a:pt x="3313551" y="1723167"/>
                  <a:pt x="3157974" y="1736646"/>
                </a:cubicBezTo>
                <a:cubicBezTo>
                  <a:pt x="2886430" y="1746510"/>
                  <a:pt x="2730146" y="1718763"/>
                  <a:pt x="2584269" y="1736646"/>
                </a:cubicBezTo>
                <a:cubicBezTo>
                  <a:pt x="2438393" y="1754529"/>
                  <a:pt x="2227032" y="1749299"/>
                  <a:pt x="2067934" y="1736646"/>
                </a:cubicBezTo>
                <a:cubicBezTo>
                  <a:pt x="1908836" y="1723993"/>
                  <a:pt x="1814312" y="1721724"/>
                  <a:pt x="1580284" y="1736646"/>
                </a:cubicBezTo>
                <a:cubicBezTo>
                  <a:pt x="1346256" y="1751569"/>
                  <a:pt x="1235320" y="1716158"/>
                  <a:pt x="1063949" y="1736646"/>
                </a:cubicBezTo>
                <a:cubicBezTo>
                  <a:pt x="892578" y="1757134"/>
                  <a:pt x="610172" y="1774862"/>
                  <a:pt x="289447" y="1736646"/>
                </a:cubicBezTo>
                <a:cubicBezTo>
                  <a:pt x="141745" y="1733429"/>
                  <a:pt x="-1737" y="1619087"/>
                  <a:pt x="0" y="1447199"/>
                </a:cubicBezTo>
                <a:cubicBezTo>
                  <a:pt x="-2612" y="1300850"/>
                  <a:pt x="26369" y="1024657"/>
                  <a:pt x="0" y="891478"/>
                </a:cubicBezTo>
                <a:cubicBezTo>
                  <a:pt x="-26369" y="758299"/>
                  <a:pt x="-21069" y="480206"/>
                  <a:pt x="0" y="289447"/>
                </a:cubicBezTo>
                <a:close/>
              </a:path>
              <a:path w="3447421" h="1736646" stroke="0" extrusionOk="0">
                <a:moveTo>
                  <a:pt x="0" y="289447"/>
                </a:moveTo>
                <a:cubicBezTo>
                  <a:pt x="-18951" y="117901"/>
                  <a:pt x="105763" y="8943"/>
                  <a:pt x="289447" y="0"/>
                </a:cubicBezTo>
                <a:cubicBezTo>
                  <a:pt x="491236" y="14517"/>
                  <a:pt x="739028" y="-27709"/>
                  <a:pt x="920523" y="0"/>
                </a:cubicBezTo>
                <a:cubicBezTo>
                  <a:pt x="1102018" y="27709"/>
                  <a:pt x="1257613" y="-4423"/>
                  <a:pt x="1465543" y="0"/>
                </a:cubicBezTo>
                <a:cubicBezTo>
                  <a:pt x="1673473" y="4423"/>
                  <a:pt x="1725320" y="-694"/>
                  <a:pt x="1981878" y="0"/>
                </a:cubicBezTo>
                <a:cubicBezTo>
                  <a:pt x="2238436" y="694"/>
                  <a:pt x="2446915" y="-2229"/>
                  <a:pt x="2584269" y="0"/>
                </a:cubicBezTo>
                <a:cubicBezTo>
                  <a:pt x="2721623" y="2229"/>
                  <a:pt x="2964800" y="7119"/>
                  <a:pt x="3157974" y="0"/>
                </a:cubicBezTo>
                <a:cubicBezTo>
                  <a:pt x="3328615" y="-17549"/>
                  <a:pt x="3430126" y="144788"/>
                  <a:pt x="3447421" y="289447"/>
                </a:cubicBezTo>
                <a:cubicBezTo>
                  <a:pt x="3426530" y="418746"/>
                  <a:pt x="3471073" y="730686"/>
                  <a:pt x="3447421" y="868323"/>
                </a:cubicBezTo>
                <a:cubicBezTo>
                  <a:pt x="3423769" y="1005960"/>
                  <a:pt x="3426466" y="1322821"/>
                  <a:pt x="3447421" y="1447199"/>
                </a:cubicBezTo>
                <a:cubicBezTo>
                  <a:pt x="3410900" y="1604967"/>
                  <a:pt x="3320709" y="1728755"/>
                  <a:pt x="3157974" y="1736646"/>
                </a:cubicBezTo>
                <a:cubicBezTo>
                  <a:pt x="2966647" y="1732285"/>
                  <a:pt x="2833487" y="1742522"/>
                  <a:pt x="2555583" y="1736646"/>
                </a:cubicBezTo>
                <a:cubicBezTo>
                  <a:pt x="2277679" y="1730770"/>
                  <a:pt x="2138878" y="1738869"/>
                  <a:pt x="1924507" y="1736646"/>
                </a:cubicBezTo>
                <a:cubicBezTo>
                  <a:pt x="1710136" y="1734423"/>
                  <a:pt x="1458141" y="1753600"/>
                  <a:pt x="1293431" y="1736646"/>
                </a:cubicBezTo>
                <a:cubicBezTo>
                  <a:pt x="1128721" y="1719692"/>
                  <a:pt x="533830" y="1749703"/>
                  <a:pt x="289447" y="1736646"/>
                </a:cubicBezTo>
                <a:cubicBezTo>
                  <a:pt x="117487" y="1725243"/>
                  <a:pt x="-2874" y="1602759"/>
                  <a:pt x="0" y="1447199"/>
                </a:cubicBezTo>
                <a:cubicBezTo>
                  <a:pt x="6069" y="1220491"/>
                  <a:pt x="-4353" y="1009669"/>
                  <a:pt x="0" y="856745"/>
                </a:cubicBezTo>
                <a:cubicBezTo>
                  <a:pt x="4353" y="703821"/>
                  <a:pt x="-13581" y="426976"/>
                  <a:pt x="0" y="289447"/>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b="1" dirty="0">
                <a:solidFill>
                  <a:schemeClr val="bg1"/>
                </a:solidFill>
                <a:latin typeface="Segoe UI" panose="020B0502040204020203" pitchFamily="34" charset="0"/>
                <a:cs typeface="Segoe UI" panose="020B0502040204020203" pitchFamily="34" charset="0"/>
              </a:rPr>
              <a:t>Another option for turning in assignments: </a:t>
            </a:r>
            <a:r>
              <a:rPr lang="en-US" dirty="0">
                <a:solidFill>
                  <a:schemeClr val="bg1"/>
                </a:solidFill>
                <a:latin typeface="Segoe UI" panose="020B0502040204020203" pitchFamily="34" charset="0"/>
                <a:cs typeface="Segoe UI" panose="020B0502040204020203" pitchFamily="34" charset="0"/>
              </a:rPr>
              <a:t>View assignments from the </a:t>
            </a:r>
            <a:r>
              <a:rPr lang="en-US" b="1" dirty="0">
                <a:solidFill>
                  <a:srgbClr val="FFFF00"/>
                </a:solidFill>
                <a:latin typeface="Segoe UI" panose="020B0502040204020203" pitchFamily="34" charset="0"/>
                <a:cs typeface="Segoe UI" panose="020B0502040204020203" pitchFamily="34" charset="0"/>
              </a:rPr>
              <a:t>Posts</a:t>
            </a:r>
            <a:r>
              <a:rPr lang="en-US" dirty="0">
                <a:solidFill>
                  <a:schemeClr val="bg1"/>
                </a:solidFill>
                <a:latin typeface="Segoe UI" panose="020B0502040204020203" pitchFamily="34" charset="0"/>
                <a:cs typeface="Segoe UI" panose="020B0502040204020203" pitchFamily="34" charset="0"/>
              </a:rPr>
              <a:t> tab in the </a:t>
            </a:r>
            <a:r>
              <a:rPr lang="en-US" b="1" dirty="0">
                <a:solidFill>
                  <a:srgbClr val="FFFF00"/>
                </a:solidFill>
                <a:latin typeface="Segoe UI" panose="020B0502040204020203" pitchFamily="34" charset="0"/>
                <a:cs typeface="Segoe UI" panose="020B0502040204020203" pitchFamily="34" charset="0"/>
              </a:rPr>
              <a:t>General channel</a:t>
            </a:r>
            <a:r>
              <a:rPr lang="en-US" b="1" dirty="0">
                <a:solidFill>
                  <a:schemeClr val="bg1"/>
                </a:solidFill>
                <a:latin typeface="Segoe UI" panose="020B0502040204020203" pitchFamily="34" charset="0"/>
                <a:cs typeface="Segoe UI" panose="020B0502040204020203" pitchFamily="34" charset="0"/>
              </a:rPr>
              <a:t> </a:t>
            </a:r>
            <a:r>
              <a:rPr lang="en-US" dirty="0">
                <a:solidFill>
                  <a:schemeClr val="bg1"/>
                </a:solidFill>
                <a:latin typeface="Segoe UI" panose="020B0502040204020203" pitchFamily="34" charset="0"/>
                <a:cs typeface="Segoe UI" panose="020B0502040204020203" pitchFamily="34" charset="0"/>
              </a:rPr>
              <a:t>or labelled channels at the side.</a:t>
            </a:r>
          </a:p>
        </p:txBody>
      </p:sp>
      <p:sp>
        <p:nvSpPr>
          <p:cNvPr id="14" name="Right Arrow 13">
            <a:extLst>
              <a:ext uri="{FF2B5EF4-FFF2-40B4-BE49-F238E27FC236}">
                <a16:creationId xmlns:a16="http://schemas.microsoft.com/office/drawing/2014/main" id="{ED733527-848F-944E-96A4-FC23F982109B}"/>
              </a:ext>
            </a:extLst>
          </p:cNvPr>
          <p:cNvSpPr/>
          <p:nvPr/>
        </p:nvSpPr>
        <p:spPr>
          <a:xfrm rot="11526655" flipH="1">
            <a:off x="4275905" y="3426459"/>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a:extLst>
              <a:ext uri="{FF2B5EF4-FFF2-40B4-BE49-F238E27FC236}">
                <a16:creationId xmlns:a16="http://schemas.microsoft.com/office/drawing/2014/main" id="{04BB5844-7CF4-4144-A5FC-1CB6FBA2744D}"/>
              </a:ext>
            </a:extLst>
          </p:cNvPr>
          <p:cNvSpPr/>
          <p:nvPr/>
        </p:nvSpPr>
        <p:spPr>
          <a:xfrm rot="8405599" flipH="1">
            <a:off x="4512471" y="1200654"/>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79905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laptop">
            <a:extLst>
              <a:ext uri="{FF2B5EF4-FFF2-40B4-BE49-F238E27FC236}">
                <a16:creationId xmlns:a16="http://schemas.microsoft.com/office/drawing/2014/main" id="{BBD401C9-BA7D-2E47-84F6-0470450D90A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pic>
        <p:nvPicPr>
          <p:cNvPr id="2" name="Picture 1" descr="A screenshot of a cell phone&#10;&#10;Description automatically generated">
            <a:extLst>
              <a:ext uri="{FF2B5EF4-FFF2-40B4-BE49-F238E27FC236}">
                <a16:creationId xmlns:a16="http://schemas.microsoft.com/office/drawing/2014/main" id="{F91FDD0B-84A4-274E-A162-058557CA891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31163" y="505761"/>
            <a:ext cx="7712694" cy="5150029"/>
          </a:xfrm>
          <a:prstGeom prst="rect">
            <a:avLst/>
          </a:prstGeom>
        </p:spPr>
      </p:pic>
      <p:sp>
        <p:nvSpPr>
          <p:cNvPr id="9" name="copy">
            <a:extLst>
              <a:ext uri="{FF2B5EF4-FFF2-40B4-BE49-F238E27FC236}">
                <a16:creationId xmlns:a16="http://schemas.microsoft.com/office/drawing/2014/main" id="{761B33A3-A721-2648-AAD2-6967AA569749}"/>
              </a:ext>
            </a:extLst>
          </p:cNvPr>
          <p:cNvSpPr txBox="1"/>
          <p:nvPr/>
        </p:nvSpPr>
        <p:spPr>
          <a:xfrm>
            <a:off x="1224767" y="4240335"/>
            <a:ext cx="4191226" cy="817245"/>
          </a:xfrm>
          <a:custGeom>
            <a:avLst/>
            <a:gdLst>
              <a:gd name="connsiteX0" fmla="*/ 0 w 4191226"/>
              <a:gd name="connsiteY0" fmla="*/ 136210 h 817245"/>
              <a:gd name="connsiteX1" fmla="*/ 136210 w 4191226"/>
              <a:gd name="connsiteY1" fmla="*/ 0 h 817245"/>
              <a:gd name="connsiteX2" fmla="*/ 828532 w 4191226"/>
              <a:gd name="connsiteY2" fmla="*/ 0 h 817245"/>
              <a:gd name="connsiteX3" fmla="*/ 1403291 w 4191226"/>
              <a:gd name="connsiteY3" fmla="*/ 0 h 817245"/>
              <a:gd name="connsiteX4" fmla="*/ 2056425 w 4191226"/>
              <a:gd name="connsiteY4" fmla="*/ 0 h 817245"/>
              <a:gd name="connsiteX5" fmla="*/ 2591995 w 4191226"/>
              <a:gd name="connsiteY5" fmla="*/ 0 h 817245"/>
              <a:gd name="connsiteX6" fmla="*/ 3127565 w 4191226"/>
              <a:gd name="connsiteY6" fmla="*/ 0 h 817245"/>
              <a:gd name="connsiteX7" fmla="*/ 4055016 w 4191226"/>
              <a:gd name="connsiteY7" fmla="*/ 0 h 817245"/>
              <a:gd name="connsiteX8" fmla="*/ 4191226 w 4191226"/>
              <a:gd name="connsiteY8" fmla="*/ 136210 h 817245"/>
              <a:gd name="connsiteX9" fmla="*/ 4191226 w 4191226"/>
              <a:gd name="connsiteY9" fmla="*/ 681035 h 817245"/>
              <a:gd name="connsiteX10" fmla="*/ 4055016 w 4191226"/>
              <a:gd name="connsiteY10" fmla="*/ 817245 h 817245"/>
              <a:gd name="connsiteX11" fmla="*/ 3401882 w 4191226"/>
              <a:gd name="connsiteY11" fmla="*/ 817245 h 817245"/>
              <a:gd name="connsiteX12" fmla="*/ 2827123 w 4191226"/>
              <a:gd name="connsiteY12" fmla="*/ 817245 h 817245"/>
              <a:gd name="connsiteX13" fmla="*/ 2291553 w 4191226"/>
              <a:gd name="connsiteY13" fmla="*/ 817245 h 817245"/>
              <a:gd name="connsiteX14" fmla="*/ 1716795 w 4191226"/>
              <a:gd name="connsiteY14" fmla="*/ 817245 h 817245"/>
              <a:gd name="connsiteX15" fmla="*/ 1024473 w 4191226"/>
              <a:gd name="connsiteY15" fmla="*/ 817245 h 817245"/>
              <a:gd name="connsiteX16" fmla="*/ 136210 w 4191226"/>
              <a:gd name="connsiteY16" fmla="*/ 817245 h 817245"/>
              <a:gd name="connsiteX17" fmla="*/ 0 w 4191226"/>
              <a:gd name="connsiteY17" fmla="*/ 681035 h 817245"/>
              <a:gd name="connsiteX18" fmla="*/ 0 w 4191226"/>
              <a:gd name="connsiteY18"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91226" h="817245" fill="none" extrusionOk="0">
                <a:moveTo>
                  <a:pt x="0" y="136210"/>
                </a:moveTo>
                <a:cubicBezTo>
                  <a:pt x="-4258" y="61158"/>
                  <a:pt x="62509" y="-2750"/>
                  <a:pt x="136210" y="0"/>
                </a:cubicBezTo>
                <a:cubicBezTo>
                  <a:pt x="365922" y="-17990"/>
                  <a:pt x="532165" y="-18763"/>
                  <a:pt x="828532" y="0"/>
                </a:cubicBezTo>
                <a:cubicBezTo>
                  <a:pt x="1124899" y="18763"/>
                  <a:pt x="1141315" y="27120"/>
                  <a:pt x="1403291" y="0"/>
                </a:cubicBezTo>
                <a:cubicBezTo>
                  <a:pt x="1665267" y="-27120"/>
                  <a:pt x="1827472" y="16229"/>
                  <a:pt x="2056425" y="0"/>
                </a:cubicBezTo>
                <a:cubicBezTo>
                  <a:pt x="2285378" y="-16229"/>
                  <a:pt x="2403349" y="-9583"/>
                  <a:pt x="2591995" y="0"/>
                </a:cubicBezTo>
                <a:cubicBezTo>
                  <a:pt x="2780641" y="9583"/>
                  <a:pt x="2946925" y="3799"/>
                  <a:pt x="3127565" y="0"/>
                </a:cubicBezTo>
                <a:cubicBezTo>
                  <a:pt x="3308205" y="-3799"/>
                  <a:pt x="3778035" y="-8069"/>
                  <a:pt x="4055016" y="0"/>
                </a:cubicBezTo>
                <a:cubicBezTo>
                  <a:pt x="4146612" y="5729"/>
                  <a:pt x="4195059" y="73894"/>
                  <a:pt x="4191226" y="136210"/>
                </a:cubicBezTo>
                <a:cubicBezTo>
                  <a:pt x="4175662" y="351531"/>
                  <a:pt x="4202047" y="552167"/>
                  <a:pt x="4191226" y="681035"/>
                </a:cubicBezTo>
                <a:cubicBezTo>
                  <a:pt x="4187510" y="767847"/>
                  <a:pt x="4126437" y="805259"/>
                  <a:pt x="4055016" y="817245"/>
                </a:cubicBezTo>
                <a:cubicBezTo>
                  <a:pt x="3871162" y="841986"/>
                  <a:pt x="3711443" y="849748"/>
                  <a:pt x="3401882" y="817245"/>
                </a:cubicBezTo>
                <a:cubicBezTo>
                  <a:pt x="3092321" y="784742"/>
                  <a:pt x="2983219" y="806974"/>
                  <a:pt x="2827123" y="817245"/>
                </a:cubicBezTo>
                <a:cubicBezTo>
                  <a:pt x="2671027" y="827516"/>
                  <a:pt x="2457661" y="804324"/>
                  <a:pt x="2291553" y="817245"/>
                </a:cubicBezTo>
                <a:cubicBezTo>
                  <a:pt x="2125445" y="830167"/>
                  <a:pt x="1905136" y="844896"/>
                  <a:pt x="1716795" y="817245"/>
                </a:cubicBezTo>
                <a:cubicBezTo>
                  <a:pt x="1528454" y="789594"/>
                  <a:pt x="1312389" y="786974"/>
                  <a:pt x="1024473" y="817245"/>
                </a:cubicBezTo>
                <a:cubicBezTo>
                  <a:pt x="736557" y="847516"/>
                  <a:pt x="316570" y="782595"/>
                  <a:pt x="136210" y="817245"/>
                </a:cubicBezTo>
                <a:cubicBezTo>
                  <a:pt x="64290" y="817350"/>
                  <a:pt x="8361" y="764926"/>
                  <a:pt x="0" y="681035"/>
                </a:cubicBezTo>
                <a:cubicBezTo>
                  <a:pt x="-13179" y="410358"/>
                  <a:pt x="14607" y="324973"/>
                  <a:pt x="0" y="136210"/>
                </a:cubicBezTo>
                <a:close/>
              </a:path>
              <a:path w="4191226" h="817245" stroke="0" extrusionOk="0">
                <a:moveTo>
                  <a:pt x="0" y="136210"/>
                </a:moveTo>
                <a:cubicBezTo>
                  <a:pt x="-13955" y="52375"/>
                  <a:pt x="51117" y="3703"/>
                  <a:pt x="136210" y="0"/>
                </a:cubicBezTo>
                <a:cubicBezTo>
                  <a:pt x="449630" y="31812"/>
                  <a:pt x="557146" y="-28012"/>
                  <a:pt x="867720" y="0"/>
                </a:cubicBezTo>
                <a:cubicBezTo>
                  <a:pt x="1178294" y="28012"/>
                  <a:pt x="1235351" y="23251"/>
                  <a:pt x="1481667" y="0"/>
                </a:cubicBezTo>
                <a:cubicBezTo>
                  <a:pt x="1727983" y="-23251"/>
                  <a:pt x="1940727" y="1479"/>
                  <a:pt x="2056425" y="0"/>
                </a:cubicBezTo>
                <a:cubicBezTo>
                  <a:pt x="2172123" y="-1479"/>
                  <a:pt x="2605901" y="17035"/>
                  <a:pt x="2748747" y="0"/>
                </a:cubicBezTo>
                <a:cubicBezTo>
                  <a:pt x="2891593" y="-17035"/>
                  <a:pt x="3172932" y="16747"/>
                  <a:pt x="3362694" y="0"/>
                </a:cubicBezTo>
                <a:cubicBezTo>
                  <a:pt x="3552456" y="-16747"/>
                  <a:pt x="3747527" y="-3750"/>
                  <a:pt x="4055016" y="0"/>
                </a:cubicBezTo>
                <a:cubicBezTo>
                  <a:pt x="4129746" y="-4736"/>
                  <a:pt x="4190031" y="62643"/>
                  <a:pt x="4191226" y="136210"/>
                </a:cubicBezTo>
                <a:cubicBezTo>
                  <a:pt x="4181027" y="388828"/>
                  <a:pt x="4172928" y="415928"/>
                  <a:pt x="4191226" y="681035"/>
                </a:cubicBezTo>
                <a:cubicBezTo>
                  <a:pt x="4174995" y="755334"/>
                  <a:pt x="4134535" y="805474"/>
                  <a:pt x="4055016" y="817245"/>
                </a:cubicBezTo>
                <a:cubicBezTo>
                  <a:pt x="3758129" y="798565"/>
                  <a:pt x="3610416" y="817665"/>
                  <a:pt x="3362694" y="817245"/>
                </a:cubicBezTo>
                <a:cubicBezTo>
                  <a:pt x="3114972" y="816825"/>
                  <a:pt x="2857248" y="810778"/>
                  <a:pt x="2631183" y="817245"/>
                </a:cubicBezTo>
                <a:cubicBezTo>
                  <a:pt x="2405118" y="823712"/>
                  <a:pt x="2150455" y="791375"/>
                  <a:pt x="1899673" y="817245"/>
                </a:cubicBezTo>
                <a:cubicBezTo>
                  <a:pt x="1648891" y="843116"/>
                  <a:pt x="1565359" y="824772"/>
                  <a:pt x="1324914" y="817245"/>
                </a:cubicBezTo>
                <a:cubicBezTo>
                  <a:pt x="1084469" y="809718"/>
                  <a:pt x="574548" y="848274"/>
                  <a:pt x="136210" y="817245"/>
                </a:cubicBezTo>
                <a:cubicBezTo>
                  <a:pt x="57567" y="810282"/>
                  <a:pt x="604" y="748090"/>
                  <a:pt x="0" y="681035"/>
                </a:cubicBezTo>
                <a:cubicBezTo>
                  <a:pt x="17823" y="529032"/>
                  <a:pt x="-15463" y="265879"/>
                  <a:pt x="0" y="136210"/>
                </a:cubicBezTo>
                <a:close/>
              </a:path>
            </a:pathLst>
          </a:custGeom>
          <a:solidFill>
            <a:schemeClr val="tx1"/>
          </a:solidFill>
          <a:ln w="76200">
            <a:gradFill>
              <a:gsLst>
                <a:gs pos="100000">
                  <a:srgbClr val="FFFF00"/>
                </a:gs>
                <a:gs pos="100000">
                  <a:srgbClr val="E42592"/>
                </a:gs>
                <a:gs pos="100000">
                  <a:schemeClr val="accent1">
                    <a:lumMod val="45000"/>
                    <a:lumOff val="55000"/>
                  </a:schemeClr>
                </a:gs>
                <a:gs pos="8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To upload work, select </a:t>
            </a:r>
            <a:r>
              <a:rPr lang="en-US" b="1" dirty="0">
                <a:solidFill>
                  <a:srgbClr val="FFFF00"/>
                </a:solidFill>
                <a:latin typeface="Segoe UI" panose="020B0502040204020203" pitchFamily="34" charset="0"/>
                <a:cs typeface="Segoe UI" panose="020B0502040204020203" pitchFamily="34" charset="0"/>
              </a:rPr>
              <a:t>+ Add work</a:t>
            </a:r>
            <a:r>
              <a:rPr lang="en-US" b="1" dirty="0">
                <a:solidFill>
                  <a:schemeClr val="bg1"/>
                </a:solidFill>
                <a:latin typeface="Segoe UI" panose="020B0502040204020203" pitchFamily="34" charset="0"/>
                <a:cs typeface="Segoe UI" panose="020B0502040204020203" pitchFamily="34" charset="0"/>
              </a:rPr>
              <a:t>. </a:t>
            </a:r>
            <a:r>
              <a:rPr lang="en-US" dirty="0">
                <a:solidFill>
                  <a:schemeClr val="bg1"/>
                </a:solidFill>
                <a:latin typeface="Segoe UI" panose="020B0502040204020203" pitchFamily="34" charset="0"/>
                <a:cs typeface="Segoe UI" panose="020B0502040204020203" pitchFamily="34" charset="0"/>
              </a:rPr>
              <a:t>Proceed as shown in previous slides. </a:t>
            </a:r>
          </a:p>
        </p:txBody>
      </p:sp>
      <p:sp>
        <p:nvSpPr>
          <p:cNvPr id="11" name="Right Arrow 10">
            <a:extLst>
              <a:ext uri="{FF2B5EF4-FFF2-40B4-BE49-F238E27FC236}">
                <a16:creationId xmlns:a16="http://schemas.microsoft.com/office/drawing/2014/main" id="{213B6022-95A3-E643-A75C-06014BB86356}"/>
              </a:ext>
            </a:extLst>
          </p:cNvPr>
          <p:cNvSpPr/>
          <p:nvPr/>
        </p:nvSpPr>
        <p:spPr>
          <a:xfrm rot="7067881" flipH="1">
            <a:off x="4278593" y="3477084"/>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52411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aptop">
            <a:extLst>
              <a:ext uri="{FF2B5EF4-FFF2-40B4-BE49-F238E27FC236}">
                <a16:creationId xmlns:a16="http://schemas.microsoft.com/office/drawing/2014/main" id="{B70D7206-39B3-4323-9025-D33F4D739C6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pic>
        <p:nvPicPr>
          <p:cNvPr id="3" name="Picture 2">
            <a:extLst>
              <a:ext uri="{FF2B5EF4-FFF2-40B4-BE49-F238E27FC236}">
                <a16:creationId xmlns:a16="http://schemas.microsoft.com/office/drawing/2014/main" id="{30AC6389-8A45-4E37-AABE-0A1AAB9A70B9}"/>
              </a:ext>
            </a:extLst>
          </p:cNvPr>
          <p:cNvPicPr>
            <a:picLocks noChangeAspect="1"/>
          </p:cNvPicPr>
          <p:nvPr/>
        </p:nvPicPr>
        <p:blipFill rotWithShape="1">
          <a:blip r:embed="rId3"/>
          <a:srcRect l="1" t="5185" r="36584" b="-1"/>
          <a:stretch/>
        </p:blipFill>
        <p:spPr>
          <a:xfrm>
            <a:off x="2082800" y="490857"/>
            <a:ext cx="7680960" cy="5224990"/>
          </a:xfrm>
          <a:prstGeom prst="rect">
            <a:avLst/>
          </a:prstGeom>
        </p:spPr>
      </p:pic>
      <p:sp>
        <p:nvSpPr>
          <p:cNvPr id="4" name="copy">
            <a:extLst>
              <a:ext uri="{FF2B5EF4-FFF2-40B4-BE49-F238E27FC236}">
                <a16:creationId xmlns:a16="http://schemas.microsoft.com/office/drawing/2014/main" id="{9FAD7879-33F1-482D-AEFB-FD4A7FBC017C}"/>
              </a:ext>
            </a:extLst>
          </p:cNvPr>
          <p:cNvSpPr txBox="1"/>
          <p:nvPr/>
        </p:nvSpPr>
        <p:spPr>
          <a:xfrm>
            <a:off x="4811247" y="4260655"/>
            <a:ext cx="4191226" cy="817245"/>
          </a:xfrm>
          <a:custGeom>
            <a:avLst/>
            <a:gdLst>
              <a:gd name="connsiteX0" fmla="*/ 0 w 4191226"/>
              <a:gd name="connsiteY0" fmla="*/ 136210 h 817245"/>
              <a:gd name="connsiteX1" fmla="*/ 136210 w 4191226"/>
              <a:gd name="connsiteY1" fmla="*/ 0 h 817245"/>
              <a:gd name="connsiteX2" fmla="*/ 828532 w 4191226"/>
              <a:gd name="connsiteY2" fmla="*/ 0 h 817245"/>
              <a:gd name="connsiteX3" fmla="*/ 1403291 w 4191226"/>
              <a:gd name="connsiteY3" fmla="*/ 0 h 817245"/>
              <a:gd name="connsiteX4" fmla="*/ 2056425 w 4191226"/>
              <a:gd name="connsiteY4" fmla="*/ 0 h 817245"/>
              <a:gd name="connsiteX5" fmla="*/ 2591995 w 4191226"/>
              <a:gd name="connsiteY5" fmla="*/ 0 h 817245"/>
              <a:gd name="connsiteX6" fmla="*/ 3127565 w 4191226"/>
              <a:gd name="connsiteY6" fmla="*/ 0 h 817245"/>
              <a:gd name="connsiteX7" fmla="*/ 4055016 w 4191226"/>
              <a:gd name="connsiteY7" fmla="*/ 0 h 817245"/>
              <a:gd name="connsiteX8" fmla="*/ 4191226 w 4191226"/>
              <a:gd name="connsiteY8" fmla="*/ 136210 h 817245"/>
              <a:gd name="connsiteX9" fmla="*/ 4191226 w 4191226"/>
              <a:gd name="connsiteY9" fmla="*/ 681035 h 817245"/>
              <a:gd name="connsiteX10" fmla="*/ 4055016 w 4191226"/>
              <a:gd name="connsiteY10" fmla="*/ 817245 h 817245"/>
              <a:gd name="connsiteX11" fmla="*/ 3401882 w 4191226"/>
              <a:gd name="connsiteY11" fmla="*/ 817245 h 817245"/>
              <a:gd name="connsiteX12" fmla="*/ 2827123 w 4191226"/>
              <a:gd name="connsiteY12" fmla="*/ 817245 h 817245"/>
              <a:gd name="connsiteX13" fmla="*/ 2291553 w 4191226"/>
              <a:gd name="connsiteY13" fmla="*/ 817245 h 817245"/>
              <a:gd name="connsiteX14" fmla="*/ 1716795 w 4191226"/>
              <a:gd name="connsiteY14" fmla="*/ 817245 h 817245"/>
              <a:gd name="connsiteX15" fmla="*/ 1024473 w 4191226"/>
              <a:gd name="connsiteY15" fmla="*/ 817245 h 817245"/>
              <a:gd name="connsiteX16" fmla="*/ 136210 w 4191226"/>
              <a:gd name="connsiteY16" fmla="*/ 817245 h 817245"/>
              <a:gd name="connsiteX17" fmla="*/ 0 w 4191226"/>
              <a:gd name="connsiteY17" fmla="*/ 681035 h 817245"/>
              <a:gd name="connsiteX18" fmla="*/ 0 w 4191226"/>
              <a:gd name="connsiteY18"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91226" h="817245" fill="none" extrusionOk="0">
                <a:moveTo>
                  <a:pt x="0" y="136210"/>
                </a:moveTo>
                <a:cubicBezTo>
                  <a:pt x="-4258" y="61158"/>
                  <a:pt x="62509" y="-2750"/>
                  <a:pt x="136210" y="0"/>
                </a:cubicBezTo>
                <a:cubicBezTo>
                  <a:pt x="365922" y="-17990"/>
                  <a:pt x="532165" y="-18763"/>
                  <a:pt x="828532" y="0"/>
                </a:cubicBezTo>
                <a:cubicBezTo>
                  <a:pt x="1124899" y="18763"/>
                  <a:pt x="1141315" y="27120"/>
                  <a:pt x="1403291" y="0"/>
                </a:cubicBezTo>
                <a:cubicBezTo>
                  <a:pt x="1665267" y="-27120"/>
                  <a:pt x="1827472" y="16229"/>
                  <a:pt x="2056425" y="0"/>
                </a:cubicBezTo>
                <a:cubicBezTo>
                  <a:pt x="2285378" y="-16229"/>
                  <a:pt x="2403349" y="-9583"/>
                  <a:pt x="2591995" y="0"/>
                </a:cubicBezTo>
                <a:cubicBezTo>
                  <a:pt x="2780641" y="9583"/>
                  <a:pt x="2946925" y="3799"/>
                  <a:pt x="3127565" y="0"/>
                </a:cubicBezTo>
                <a:cubicBezTo>
                  <a:pt x="3308205" y="-3799"/>
                  <a:pt x="3778035" y="-8069"/>
                  <a:pt x="4055016" y="0"/>
                </a:cubicBezTo>
                <a:cubicBezTo>
                  <a:pt x="4146612" y="5729"/>
                  <a:pt x="4195059" y="73894"/>
                  <a:pt x="4191226" y="136210"/>
                </a:cubicBezTo>
                <a:cubicBezTo>
                  <a:pt x="4175662" y="351531"/>
                  <a:pt x="4202047" y="552167"/>
                  <a:pt x="4191226" y="681035"/>
                </a:cubicBezTo>
                <a:cubicBezTo>
                  <a:pt x="4187510" y="767847"/>
                  <a:pt x="4126437" y="805259"/>
                  <a:pt x="4055016" y="817245"/>
                </a:cubicBezTo>
                <a:cubicBezTo>
                  <a:pt x="3871162" y="841986"/>
                  <a:pt x="3711443" y="849748"/>
                  <a:pt x="3401882" y="817245"/>
                </a:cubicBezTo>
                <a:cubicBezTo>
                  <a:pt x="3092321" y="784742"/>
                  <a:pt x="2983219" y="806974"/>
                  <a:pt x="2827123" y="817245"/>
                </a:cubicBezTo>
                <a:cubicBezTo>
                  <a:pt x="2671027" y="827516"/>
                  <a:pt x="2457661" y="804324"/>
                  <a:pt x="2291553" y="817245"/>
                </a:cubicBezTo>
                <a:cubicBezTo>
                  <a:pt x="2125445" y="830167"/>
                  <a:pt x="1905136" y="844896"/>
                  <a:pt x="1716795" y="817245"/>
                </a:cubicBezTo>
                <a:cubicBezTo>
                  <a:pt x="1528454" y="789594"/>
                  <a:pt x="1312389" y="786974"/>
                  <a:pt x="1024473" y="817245"/>
                </a:cubicBezTo>
                <a:cubicBezTo>
                  <a:pt x="736557" y="847516"/>
                  <a:pt x="316570" y="782595"/>
                  <a:pt x="136210" y="817245"/>
                </a:cubicBezTo>
                <a:cubicBezTo>
                  <a:pt x="64290" y="817350"/>
                  <a:pt x="8361" y="764926"/>
                  <a:pt x="0" y="681035"/>
                </a:cubicBezTo>
                <a:cubicBezTo>
                  <a:pt x="-13179" y="410358"/>
                  <a:pt x="14607" y="324973"/>
                  <a:pt x="0" y="136210"/>
                </a:cubicBezTo>
                <a:close/>
              </a:path>
              <a:path w="4191226" h="817245" stroke="0" extrusionOk="0">
                <a:moveTo>
                  <a:pt x="0" y="136210"/>
                </a:moveTo>
                <a:cubicBezTo>
                  <a:pt x="-13955" y="52375"/>
                  <a:pt x="51117" y="3703"/>
                  <a:pt x="136210" y="0"/>
                </a:cubicBezTo>
                <a:cubicBezTo>
                  <a:pt x="449630" y="31812"/>
                  <a:pt x="557146" y="-28012"/>
                  <a:pt x="867720" y="0"/>
                </a:cubicBezTo>
                <a:cubicBezTo>
                  <a:pt x="1178294" y="28012"/>
                  <a:pt x="1235351" y="23251"/>
                  <a:pt x="1481667" y="0"/>
                </a:cubicBezTo>
                <a:cubicBezTo>
                  <a:pt x="1727983" y="-23251"/>
                  <a:pt x="1940727" y="1479"/>
                  <a:pt x="2056425" y="0"/>
                </a:cubicBezTo>
                <a:cubicBezTo>
                  <a:pt x="2172123" y="-1479"/>
                  <a:pt x="2605901" y="17035"/>
                  <a:pt x="2748747" y="0"/>
                </a:cubicBezTo>
                <a:cubicBezTo>
                  <a:pt x="2891593" y="-17035"/>
                  <a:pt x="3172932" y="16747"/>
                  <a:pt x="3362694" y="0"/>
                </a:cubicBezTo>
                <a:cubicBezTo>
                  <a:pt x="3552456" y="-16747"/>
                  <a:pt x="3747527" y="-3750"/>
                  <a:pt x="4055016" y="0"/>
                </a:cubicBezTo>
                <a:cubicBezTo>
                  <a:pt x="4129746" y="-4736"/>
                  <a:pt x="4190031" y="62643"/>
                  <a:pt x="4191226" y="136210"/>
                </a:cubicBezTo>
                <a:cubicBezTo>
                  <a:pt x="4181027" y="388828"/>
                  <a:pt x="4172928" y="415928"/>
                  <a:pt x="4191226" y="681035"/>
                </a:cubicBezTo>
                <a:cubicBezTo>
                  <a:pt x="4174995" y="755334"/>
                  <a:pt x="4134535" y="805474"/>
                  <a:pt x="4055016" y="817245"/>
                </a:cubicBezTo>
                <a:cubicBezTo>
                  <a:pt x="3758129" y="798565"/>
                  <a:pt x="3610416" y="817665"/>
                  <a:pt x="3362694" y="817245"/>
                </a:cubicBezTo>
                <a:cubicBezTo>
                  <a:pt x="3114972" y="816825"/>
                  <a:pt x="2857248" y="810778"/>
                  <a:pt x="2631183" y="817245"/>
                </a:cubicBezTo>
                <a:cubicBezTo>
                  <a:pt x="2405118" y="823712"/>
                  <a:pt x="2150455" y="791375"/>
                  <a:pt x="1899673" y="817245"/>
                </a:cubicBezTo>
                <a:cubicBezTo>
                  <a:pt x="1648891" y="843116"/>
                  <a:pt x="1565359" y="824772"/>
                  <a:pt x="1324914" y="817245"/>
                </a:cubicBezTo>
                <a:cubicBezTo>
                  <a:pt x="1084469" y="809718"/>
                  <a:pt x="574548" y="848274"/>
                  <a:pt x="136210" y="817245"/>
                </a:cubicBezTo>
                <a:cubicBezTo>
                  <a:pt x="57567" y="810282"/>
                  <a:pt x="604" y="748090"/>
                  <a:pt x="0" y="681035"/>
                </a:cubicBezTo>
                <a:cubicBezTo>
                  <a:pt x="17823" y="529032"/>
                  <a:pt x="-15463" y="265879"/>
                  <a:pt x="0" y="136210"/>
                </a:cubicBezTo>
                <a:close/>
              </a:path>
            </a:pathLst>
          </a:custGeom>
          <a:solidFill>
            <a:schemeClr val="tx1"/>
          </a:solidFill>
          <a:ln w="76200">
            <a:gradFill>
              <a:gsLst>
                <a:gs pos="100000">
                  <a:srgbClr val="FFFF00"/>
                </a:gs>
                <a:gs pos="100000">
                  <a:srgbClr val="E42592"/>
                </a:gs>
                <a:gs pos="100000">
                  <a:schemeClr val="accent1">
                    <a:lumMod val="45000"/>
                    <a:lumOff val="55000"/>
                  </a:schemeClr>
                </a:gs>
                <a:gs pos="8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To upload a picture.  Search camera in the windows </a:t>
            </a:r>
            <a:r>
              <a:rPr lang="en-US" dirty="0" err="1">
                <a:solidFill>
                  <a:schemeClr val="bg1"/>
                </a:solidFill>
                <a:latin typeface="Segoe UI" panose="020B0502040204020203" pitchFamily="34" charset="0"/>
                <a:cs typeface="Segoe UI" panose="020B0502040204020203" pitchFamily="34" charset="0"/>
              </a:rPr>
              <a:t>brower</a:t>
            </a:r>
            <a:r>
              <a:rPr lang="en-US" dirty="0">
                <a:solidFill>
                  <a:schemeClr val="bg1"/>
                </a:solidFill>
                <a:latin typeface="Segoe UI" panose="020B0502040204020203" pitchFamily="34" charset="0"/>
                <a:cs typeface="Segoe UI" panose="020B0502040204020203" pitchFamily="34" charset="0"/>
              </a:rPr>
              <a:t>. </a:t>
            </a:r>
          </a:p>
        </p:txBody>
      </p:sp>
      <p:sp>
        <p:nvSpPr>
          <p:cNvPr id="5" name="Right Arrow 10">
            <a:extLst>
              <a:ext uri="{FF2B5EF4-FFF2-40B4-BE49-F238E27FC236}">
                <a16:creationId xmlns:a16="http://schemas.microsoft.com/office/drawing/2014/main" id="{1F187B0A-58F6-4C59-A575-B6A3144A2E0C}"/>
              </a:ext>
            </a:extLst>
          </p:cNvPr>
          <p:cNvSpPr/>
          <p:nvPr/>
        </p:nvSpPr>
        <p:spPr>
          <a:xfrm rot="19258707" flipH="1" flipV="1">
            <a:off x="4345883" y="5105548"/>
            <a:ext cx="732664" cy="427317"/>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13924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9DF9359-66A2-44D3-B5A1-014AAB9E0C75}"/>
              </a:ext>
            </a:extLst>
          </p:cNvPr>
          <p:cNvPicPr>
            <a:picLocks noChangeAspect="1"/>
          </p:cNvPicPr>
          <p:nvPr/>
        </p:nvPicPr>
        <p:blipFill rotWithShape="1">
          <a:blip r:embed="rId2"/>
          <a:srcRect l="6750" r="30500" b="13778"/>
          <a:stretch/>
        </p:blipFill>
        <p:spPr>
          <a:xfrm>
            <a:off x="2266910" y="554568"/>
            <a:ext cx="7658180" cy="5161280"/>
          </a:xfrm>
          <a:prstGeom prst="rect">
            <a:avLst/>
          </a:prstGeom>
        </p:spPr>
      </p:pic>
      <p:pic>
        <p:nvPicPr>
          <p:cNvPr id="2" name="laptop">
            <a:extLst>
              <a:ext uri="{FF2B5EF4-FFF2-40B4-BE49-F238E27FC236}">
                <a16:creationId xmlns:a16="http://schemas.microsoft.com/office/drawing/2014/main" id="{B70D7206-39B3-4323-9025-D33F4D739C6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4" name="copy">
            <a:extLst>
              <a:ext uri="{FF2B5EF4-FFF2-40B4-BE49-F238E27FC236}">
                <a16:creationId xmlns:a16="http://schemas.microsoft.com/office/drawing/2014/main" id="{9FAD7879-33F1-482D-AEFB-FD4A7FBC017C}"/>
              </a:ext>
            </a:extLst>
          </p:cNvPr>
          <p:cNvSpPr txBox="1"/>
          <p:nvPr/>
        </p:nvSpPr>
        <p:spPr>
          <a:xfrm>
            <a:off x="7635727" y="4045629"/>
            <a:ext cx="4191226" cy="1430179"/>
          </a:xfrm>
          <a:custGeom>
            <a:avLst/>
            <a:gdLst>
              <a:gd name="connsiteX0" fmla="*/ 0 w 4191226"/>
              <a:gd name="connsiteY0" fmla="*/ 238368 h 1430179"/>
              <a:gd name="connsiteX1" fmla="*/ 238368 w 4191226"/>
              <a:gd name="connsiteY1" fmla="*/ 0 h 1430179"/>
              <a:gd name="connsiteX2" fmla="*/ 894595 w 4191226"/>
              <a:gd name="connsiteY2" fmla="*/ 0 h 1430179"/>
              <a:gd name="connsiteX3" fmla="*/ 1402242 w 4191226"/>
              <a:gd name="connsiteY3" fmla="*/ 0 h 1430179"/>
              <a:gd name="connsiteX4" fmla="*/ 2021323 w 4191226"/>
              <a:gd name="connsiteY4" fmla="*/ 0 h 1430179"/>
              <a:gd name="connsiteX5" fmla="*/ 2566115 w 4191226"/>
              <a:gd name="connsiteY5" fmla="*/ 0 h 1430179"/>
              <a:gd name="connsiteX6" fmla="*/ 3222342 w 4191226"/>
              <a:gd name="connsiteY6" fmla="*/ 0 h 1430179"/>
              <a:gd name="connsiteX7" fmla="*/ 3952858 w 4191226"/>
              <a:gd name="connsiteY7" fmla="*/ 0 h 1430179"/>
              <a:gd name="connsiteX8" fmla="*/ 4191226 w 4191226"/>
              <a:gd name="connsiteY8" fmla="*/ 238368 h 1430179"/>
              <a:gd name="connsiteX9" fmla="*/ 4191226 w 4191226"/>
              <a:gd name="connsiteY9" fmla="*/ 715090 h 1430179"/>
              <a:gd name="connsiteX10" fmla="*/ 4191226 w 4191226"/>
              <a:gd name="connsiteY10" fmla="*/ 1191811 h 1430179"/>
              <a:gd name="connsiteX11" fmla="*/ 3952858 w 4191226"/>
              <a:gd name="connsiteY11" fmla="*/ 1430179 h 1430179"/>
              <a:gd name="connsiteX12" fmla="*/ 3259487 w 4191226"/>
              <a:gd name="connsiteY12" fmla="*/ 1430179 h 1430179"/>
              <a:gd name="connsiteX13" fmla="*/ 2714695 w 4191226"/>
              <a:gd name="connsiteY13" fmla="*/ 1430179 h 1430179"/>
              <a:gd name="connsiteX14" fmla="*/ 2207048 w 4191226"/>
              <a:gd name="connsiteY14" fmla="*/ 1430179 h 1430179"/>
              <a:gd name="connsiteX15" fmla="*/ 1662256 w 4191226"/>
              <a:gd name="connsiteY15" fmla="*/ 1430179 h 1430179"/>
              <a:gd name="connsiteX16" fmla="*/ 1080319 w 4191226"/>
              <a:gd name="connsiteY16" fmla="*/ 1430179 h 1430179"/>
              <a:gd name="connsiteX17" fmla="*/ 238368 w 4191226"/>
              <a:gd name="connsiteY17" fmla="*/ 1430179 h 1430179"/>
              <a:gd name="connsiteX18" fmla="*/ 0 w 4191226"/>
              <a:gd name="connsiteY18" fmla="*/ 1191811 h 1430179"/>
              <a:gd name="connsiteX19" fmla="*/ 0 w 4191226"/>
              <a:gd name="connsiteY19" fmla="*/ 696021 h 1430179"/>
              <a:gd name="connsiteX20" fmla="*/ 0 w 4191226"/>
              <a:gd name="connsiteY20" fmla="*/ 238368 h 143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91226" h="1430179" fill="none" extrusionOk="0">
                <a:moveTo>
                  <a:pt x="0" y="238368"/>
                </a:moveTo>
                <a:cubicBezTo>
                  <a:pt x="14370" y="135175"/>
                  <a:pt x="84607" y="11662"/>
                  <a:pt x="238368" y="0"/>
                </a:cubicBezTo>
                <a:cubicBezTo>
                  <a:pt x="482951" y="-18845"/>
                  <a:pt x="615980" y="-28606"/>
                  <a:pt x="894595" y="0"/>
                </a:cubicBezTo>
                <a:cubicBezTo>
                  <a:pt x="1173210" y="28606"/>
                  <a:pt x="1164514" y="-8258"/>
                  <a:pt x="1402242" y="0"/>
                </a:cubicBezTo>
                <a:cubicBezTo>
                  <a:pt x="1639970" y="8258"/>
                  <a:pt x="1781076" y="-13808"/>
                  <a:pt x="2021323" y="0"/>
                </a:cubicBezTo>
                <a:cubicBezTo>
                  <a:pt x="2261570" y="13808"/>
                  <a:pt x="2306773" y="-11363"/>
                  <a:pt x="2566115" y="0"/>
                </a:cubicBezTo>
                <a:cubicBezTo>
                  <a:pt x="2825457" y="11363"/>
                  <a:pt x="2962093" y="-4673"/>
                  <a:pt x="3222342" y="0"/>
                </a:cubicBezTo>
                <a:cubicBezTo>
                  <a:pt x="3482591" y="4673"/>
                  <a:pt x="3797161" y="-2559"/>
                  <a:pt x="3952858" y="0"/>
                </a:cubicBezTo>
                <a:cubicBezTo>
                  <a:pt x="4078402" y="19026"/>
                  <a:pt x="4188198" y="97184"/>
                  <a:pt x="4191226" y="238368"/>
                </a:cubicBezTo>
                <a:cubicBezTo>
                  <a:pt x="4195129" y="456108"/>
                  <a:pt x="4197838" y="555892"/>
                  <a:pt x="4191226" y="715090"/>
                </a:cubicBezTo>
                <a:cubicBezTo>
                  <a:pt x="4184614" y="874288"/>
                  <a:pt x="4185254" y="1052529"/>
                  <a:pt x="4191226" y="1191811"/>
                </a:cubicBezTo>
                <a:cubicBezTo>
                  <a:pt x="4183833" y="1327603"/>
                  <a:pt x="4089501" y="1443714"/>
                  <a:pt x="3952858" y="1430179"/>
                </a:cubicBezTo>
                <a:cubicBezTo>
                  <a:pt x="3615183" y="1442930"/>
                  <a:pt x="3511431" y="1398472"/>
                  <a:pt x="3259487" y="1430179"/>
                </a:cubicBezTo>
                <a:cubicBezTo>
                  <a:pt x="3007543" y="1461886"/>
                  <a:pt x="2923084" y="1423675"/>
                  <a:pt x="2714695" y="1430179"/>
                </a:cubicBezTo>
                <a:cubicBezTo>
                  <a:pt x="2506306" y="1436683"/>
                  <a:pt x="2406804" y="1444305"/>
                  <a:pt x="2207048" y="1430179"/>
                </a:cubicBezTo>
                <a:cubicBezTo>
                  <a:pt x="2007292" y="1416053"/>
                  <a:pt x="1861778" y="1425533"/>
                  <a:pt x="1662256" y="1430179"/>
                </a:cubicBezTo>
                <a:cubicBezTo>
                  <a:pt x="1462734" y="1434825"/>
                  <a:pt x="1326113" y="1417761"/>
                  <a:pt x="1080319" y="1430179"/>
                </a:cubicBezTo>
                <a:cubicBezTo>
                  <a:pt x="834525" y="1442597"/>
                  <a:pt x="524803" y="1421004"/>
                  <a:pt x="238368" y="1430179"/>
                </a:cubicBezTo>
                <a:cubicBezTo>
                  <a:pt x="87993" y="1448770"/>
                  <a:pt x="24508" y="1328958"/>
                  <a:pt x="0" y="1191811"/>
                </a:cubicBezTo>
                <a:cubicBezTo>
                  <a:pt x="-11459" y="988098"/>
                  <a:pt x="14094" y="817547"/>
                  <a:pt x="0" y="696021"/>
                </a:cubicBezTo>
                <a:cubicBezTo>
                  <a:pt x="-14094" y="574495"/>
                  <a:pt x="-13917" y="392932"/>
                  <a:pt x="0" y="238368"/>
                </a:cubicBezTo>
                <a:close/>
              </a:path>
              <a:path w="4191226" h="1430179" stroke="0" extrusionOk="0">
                <a:moveTo>
                  <a:pt x="0" y="238368"/>
                </a:moveTo>
                <a:cubicBezTo>
                  <a:pt x="-17854" y="95708"/>
                  <a:pt x="77510" y="10963"/>
                  <a:pt x="238368" y="0"/>
                </a:cubicBezTo>
                <a:cubicBezTo>
                  <a:pt x="583244" y="20327"/>
                  <a:pt x="718272" y="13766"/>
                  <a:pt x="931739" y="0"/>
                </a:cubicBezTo>
                <a:cubicBezTo>
                  <a:pt x="1145206" y="-13766"/>
                  <a:pt x="1259612" y="19388"/>
                  <a:pt x="1513676" y="0"/>
                </a:cubicBezTo>
                <a:cubicBezTo>
                  <a:pt x="1767740" y="-19388"/>
                  <a:pt x="1852376" y="16575"/>
                  <a:pt x="2058468" y="0"/>
                </a:cubicBezTo>
                <a:cubicBezTo>
                  <a:pt x="2264560" y="-16575"/>
                  <a:pt x="2548619" y="32339"/>
                  <a:pt x="2714695" y="0"/>
                </a:cubicBezTo>
                <a:cubicBezTo>
                  <a:pt x="2880771" y="-32339"/>
                  <a:pt x="3173232" y="-25695"/>
                  <a:pt x="3296631" y="0"/>
                </a:cubicBezTo>
                <a:cubicBezTo>
                  <a:pt x="3420030" y="25695"/>
                  <a:pt x="3664469" y="-19105"/>
                  <a:pt x="3952858" y="0"/>
                </a:cubicBezTo>
                <a:cubicBezTo>
                  <a:pt x="4084165" y="-3246"/>
                  <a:pt x="4172208" y="133151"/>
                  <a:pt x="4191226" y="238368"/>
                </a:cubicBezTo>
                <a:cubicBezTo>
                  <a:pt x="4202820" y="465689"/>
                  <a:pt x="4205617" y="516308"/>
                  <a:pt x="4191226" y="696021"/>
                </a:cubicBezTo>
                <a:cubicBezTo>
                  <a:pt x="4176835" y="875734"/>
                  <a:pt x="4171214" y="1073555"/>
                  <a:pt x="4191226" y="1191811"/>
                </a:cubicBezTo>
                <a:cubicBezTo>
                  <a:pt x="4204141" y="1342683"/>
                  <a:pt x="4086457" y="1450393"/>
                  <a:pt x="3952858" y="1430179"/>
                </a:cubicBezTo>
                <a:cubicBezTo>
                  <a:pt x="3770666" y="1450749"/>
                  <a:pt x="3661640" y="1411362"/>
                  <a:pt x="3445211" y="1430179"/>
                </a:cubicBezTo>
                <a:cubicBezTo>
                  <a:pt x="3228782" y="1448996"/>
                  <a:pt x="2903183" y="1408220"/>
                  <a:pt x="2751840" y="1430179"/>
                </a:cubicBezTo>
                <a:cubicBezTo>
                  <a:pt x="2600497" y="1452138"/>
                  <a:pt x="2460441" y="1456696"/>
                  <a:pt x="2207048" y="1430179"/>
                </a:cubicBezTo>
                <a:cubicBezTo>
                  <a:pt x="1953655" y="1403662"/>
                  <a:pt x="1751616" y="1422641"/>
                  <a:pt x="1587966" y="1430179"/>
                </a:cubicBezTo>
                <a:cubicBezTo>
                  <a:pt x="1424316" y="1437717"/>
                  <a:pt x="1239943" y="1437685"/>
                  <a:pt x="894595" y="1430179"/>
                </a:cubicBezTo>
                <a:cubicBezTo>
                  <a:pt x="549247" y="1422673"/>
                  <a:pt x="521855" y="1446658"/>
                  <a:pt x="238368" y="1430179"/>
                </a:cubicBezTo>
                <a:cubicBezTo>
                  <a:pt x="94701" y="1451671"/>
                  <a:pt x="3424" y="1326002"/>
                  <a:pt x="0" y="1191811"/>
                </a:cubicBezTo>
                <a:cubicBezTo>
                  <a:pt x="-19188" y="1095241"/>
                  <a:pt x="-15831" y="959937"/>
                  <a:pt x="0" y="734158"/>
                </a:cubicBezTo>
                <a:cubicBezTo>
                  <a:pt x="15831" y="508379"/>
                  <a:pt x="23459" y="359645"/>
                  <a:pt x="0" y="238368"/>
                </a:cubicBezTo>
                <a:close/>
              </a:path>
            </a:pathLst>
          </a:custGeom>
          <a:solidFill>
            <a:schemeClr val="tx1"/>
          </a:solidFill>
          <a:ln w="76200">
            <a:gradFill>
              <a:gsLst>
                <a:gs pos="100000">
                  <a:srgbClr val="FFFF00"/>
                </a:gs>
                <a:gs pos="100000">
                  <a:srgbClr val="E42592"/>
                </a:gs>
                <a:gs pos="100000">
                  <a:schemeClr val="accent1">
                    <a:lumMod val="45000"/>
                    <a:lumOff val="55000"/>
                  </a:schemeClr>
                </a:gs>
                <a:gs pos="8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Hold the picture up to the camera and press the camera icon.  It should automatically save the file to your picture folder on your device.</a:t>
            </a:r>
          </a:p>
        </p:txBody>
      </p:sp>
      <p:sp>
        <p:nvSpPr>
          <p:cNvPr id="5" name="Right Arrow 10">
            <a:extLst>
              <a:ext uri="{FF2B5EF4-FFF2-40B4-BE49-F238E27FC236}">
                <a16:creationId xmlns:a16="http://schemas.microsoft.com/office/drawing/2014/main" id="{1F187B0A-58F6-4C59-A575-B6A3144A2E0C}"/>
              </a:ext>
            </a:extLst>
          </p:cNvPr>
          <p:cNvSpPr/>
          <p:nvPr/>
        </p:nvSpPr>
        <p:spPr>
          <a:xfrm rot="8082831" flipH="1" flipV="1">
            <a:off x="8435654" y="3667786"/>
            <a:ext cx="732664" cy="497759"/>
          </a:xfrm>
          <a:prstGeom prst="rightArrow">
            <a:avLst>
              <a:gd name="adj1" fmla="val 49410"/>
              <a:gd name="adj2" fmla="val 43244"/>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83678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0320A890-5692-4C1B-91D1-727F45764DC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7134" y="496028"/>
            <a:ext cx="7712694" cy="5150029"/>
          </a:xfrm>
          <a:prstGeom prst="rect">
            <a:avLst/>
          </a:prstGeom>
        </p:spPr>
      </p:pic>
      <p:pic>
        <p:nvPicPr>
          <p:cNvPr id="12" name="laptop">
            <a:extLst>
              <a:ext uri="{FF2B5EF4-FFF2-40B4-BE49-F238E27FC236}">
                <a16:creationId xmlns:a16="http://schemas.microsoft.com/office/drawing/2014/main" id="{5B3BA5B7-E1CD-914B-99B8-94AE9D490E1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077CBA19-F77A-7840-A366-A55D395850DA}"/>
              </a:ext>
            </a:extLst>
          </p:cNvPr>
          <p:cNvSpPr txBox="1"/>
          <p:nvPr/>
        </p:nvSpPr>
        <p:spPr>
          <a:xfrm>
            <a:off x="408741" y="3897290"/>
            <a:ext cx="4334621" cy="817245"/>
          </a:xfrm>
          <a:custGeom>
            <a:avLst/>
            <a:gdLst>
              <a:gd name="connsiteX0" fmla="*/ 0 w 4334621"/>
              <a:gd name="connsiteY0" fmla="*/ 136210 h 817245"/>
              <a:gd name="connsiteX1" fmla="*/ 136210 w 4334621"/>
              <a:gd name="connsiteY1" fmla="*/ 0 h 817245"/>
              <a:gd name="connsiteX2" fmla="*/ 853866 w 4334621"/>
              <a:gd name="connsiteY2" fmla="*/ 0 h 817245"/>
              <a:gd name="connsiteX3" fmla="*/ 1449655 w 4334621"/>
              <a:gd name="connsiteY3" fmla="*/ 0 h 817245"/>
              <a:gd name="connsiteX4" fmla="*/ 2126688 w 4334621"/>
              <a:gd name="connsiteY4" fmla="*/ 0 h 817245"/>
              <a:gd name="connsiteX5" fmla="*/ 2681856 w 4334621"/>
              <a:gd name="connsiteY5" fmla="*/ 0 h 817245"/>
              <a:gd name="connsiteX6" fmla="*/ 3237023 w 4334621"/>
              <a:gd name="connsiteY6" fmla="*/ 0 h 817245"/>
              <a:gd name="connsiteX7" fmla="*/ 4198411 w 4334621"/>
              <a:gd name="connsiteY7" fmla="*/ 0 h 817245"/>
              <a:gd name="connsiteX8" fmla="*/ 4334621 w 4334621"/>
              <a:gd name="connsiteY8" fmla="*/ 136210 h 817245"/>
              <a:gd name="connsiteX9" fmla="*/ 4334621 w 4334621"/>
              <a:gd name="connsiteY9" fmla="*/ 681035 h 817245"/>
              <a:gd name="connsiteX10" fmla="*/ 4198411 w 4334621"/>
              <a:gd name="connsiteY10" fmla="*/ 817245 h 817245"/>
              <a:gd name="connsiteX11" fmla="*/ 3521378 w 4334621"/>
              <a:gd name="connsiteY11" fmla="*/ 817245 h 817245"/>
              <a:gd name="connsiteX12" fmla="*/ 2925588 w 4334621"/>
              <a:gd name="connsiteY12" fmla="*/ 817245 h 817245"/>
              <a:gd name="connsiteX13" fmla="*/ 2370421 w 4334621"/>
              <a:gd name="connsiteY13" fmla="*/ 817245 h 817245"/>
              <a:gd name="connsiteX14" fmla="*/ 1774631 w 4334621"/>
              <a:gd name="connsiteY14" fmla="*/ 817245 h 817245"/>
              <a:gd name="connsiteX15" fmla="*/ 1056976 w 4334621"/>
              <a:gd name="connsiteY15" fmla="*/ 817245 h 817245"/>
              <a:gd name="connsiteX16" fmla="*/ 136210 w 4334621"/>
              <a:gd name="connsiteY16" fmla="*/ 817245 h 817245"/>
              <a:gd name="connsiteX17" fmla="*/ 0 w 4334621"/>
              <a:gd name="connsiteY17" fmla="*/ 681035 h 817245"/>
              <a:gd name="connsiteX18" fmla="*/ 0 w 4334621"/>
              <a:gd name="connsiteY18"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34621" h="817245" fill="none" extrusionOk="0">
                <a:moveTo>
                  <a:pt x="0" y="136210"/>
                </a:moveTo>
                <a:cubicBezTo>
                  <a:pt x="-4258" y="61158"/>
                  <a:pt x="62509" y="-2750"/>
                  <a:pt x="136210" y="0"/>
                </a:cubicBezTo>
                <a:cubicBezTo>
                  <a:pt x="446250" y="11146"/>
                  <a:pt x="538117" y="24279"/>
                  <a:pt x="853866" y="0"/>
                </a:cubicBezTo>
                <a:cubicBezTo>
                  <a:pt x="1169615" y="-24279"/>
                  <a:pt x="1199212" y="13001"/>
                  <a:pt x="1449655" y="0"/>
                </a:cubicBezTo>
                <a:cubicBezTo>
                  <a:pt x="1700098" y="-13001"/>
                  <a:pt x="1902980" y="1797"/>
                  <a:pt x="2126688" y="0"/>
                </a:cubicBezTo>
                <a:cubicBezTo>
                  <a:pt x="2350396" y="-1797"/>
                  <a:pt x="2520052" y="8736"/>
                  <a:pt x="2681856" y="0"/>
                </a:cubicBezTo>
                <a:cubicBezTo>
                  <a:pt x="2843660" y="-8736"/>
                  <a:pt x="3006127" y="12659"/>
                  <a:pt x="3237023" y="0"/>
                </a:cubicBezTo>
                <a:cubicBezTo>
                  <a:pt x="3467919" y="-12659"/>
                  <a:pt x="3911772" y="6119"/>
                  <a:pt x="4198411" y="0"/>
                </a:cubicBezTo>
                <a:cubicBezTo>
                  <a:pt x="4290007" y="5729"/>
                  <a:pt x="4338454" y="73894"/>
                  <a:pt x="4334621" y="136210"/>
                </a:cubicBezTo>
                <a:cubicBezTo>
                  <a:pt x="4319057" y="351531"/>
                  <a:pt x="4345442" y="552167"/>
                  <a:pt x="4334621" y="681035"/>
                </a:cubicBezTo>
                <a:cubicBezTo>
                  <a:pt x="4330905" y="767847"/>
                  <a:pt x="4269832" y="805259"/>
                  <a:pt x="4198411" y="817245"/>
                </a:cubicBezTo>
                <a:cubicBezTo>
                  <a:pt x="4035766" y="808826"/>
                  <a:pt x="3739382" y="850041"/>
                  <a:pt x="3521378" y="817245"/>
                </a:cubicBezTo>
                <a:cubicBezTo>
                  <a:pt x="3303374" y="784449"/>
                  <a:pt x="3122719" y="814504"/>
                  <a:pt x="2925588" y="817245"/>
                </a:cubicBezTo>
                <a:cubicBezTo>
                  <a:pt x="2728457" y="819987"/>
                  <a:pt x="2560145" y="832958"/>
                  <a:pt x="2370421" y="817245"/>
                </a:cubicBezTo>
                <a:cubicBezTo>
                  <a:pt x="2180697" y="801532"/>
                  <a:pt x="1929757" y="817339"/>
                  <a:pt x="1774631" y="817245"/>
                </a:cubicBezTo>
                <a:cubicBezTo>
                  <a:pt x="1619505" y="817152"/>
                  <a:pt x="1265245" y="797285"/>
                  <a:pt x="1056976" y="817245"/>
                </a:cubicBezTo>
                <a:cubicBezTo>
                  <a:pt x="848707" y="837205"/>
                  <a:pt x="517604" y="862142"/>
                  <a:pt x="136210" y="817245"/>
                </a:cubicBezTo>
                <a:cubicBezTo>
                  <a:pt x="64290" y="817350"/>
                  <a:pt x="8361" y="764926"/>
                  <a:pt x="0" y="681035"/>
                </a:cubicBezTo>
                <a:cubicBezTo>
                  <a:pt x="-13179" y="410358"/>
                  <a:pt x="14607" y="324973"/>
                  <a:pt x="0" y="136210"/>
                </a:cubicBezTo>
                <a:close/>
              </a:path>
              <a:path w="4334621" h="817245" stroke="0" extrusionOk="0">
                <a:moveTo>
                  <a:pt x="0" y="136210"/>
                </a:moveTo>
                <a:cubicBezTo>
                  <a:pt x="-13955" y="52375"/>
                  <a:pt x="51117" y="3703"/>
                  <a:pt x="136210" y="0"/>
                </a:cubicBezTo>
                <a:cubicBezTo>
                  <a:pt x="375323" y="-17465"/>
                  <a:pt x="694672" y="13454"/>
                  <a:pt x="894488" y="0"/>
                </a:cubicBezTo>
                <a:cubicBezTo>
                  <a:pt x="1094304" y="-13454"/>
                  <a:pt x="1348136" y="-27475"/>
                  <a:pt x="1530899" y="0"/>
                </a:cubicBezTo>
                <a:cubicBezTo>
                  <a:pt x="1713662" y="27475"/>
                  <a:pt x="1973082" y="-8354"/>
                  <a:pt x="2126688" y="0"/>
                </a:cubicBezTo>
                <a:cubicBezTo>
                  <a:pt x="2280294" y="8354"/>
                  <a:pt x="2601889" y="6216"/>
                  <a:pt x="2844344" y="0"/>
                </a:cubicBezTo>
                <a:cubicBezTo>
                  <a:pt x="3086799" y="-6216"/>
                  <a:pt x="3275449" y="-12636"/>
                  <a:pt x="3480755" y="0"/>
                </a:cubicBezTo>
                <a:cubicBezTo>
                  <a:pt x="3686061" y="12636"/>
                  <a:pt x="3842065" y="-13534"/>
                  <a:pt x="4198411" y="0"/>
                </a:cubicBezTo>
                <a:cubicBezTo>
                  <a:pt x="4273141" y="-4736"/>
                  <a:pt x="4333426" y="62643"/>
                  <a:pt x="4334621" y="136210"/>
                </a:cubicBezTo>
                <a:cubicBezTo>
                  <a:pt x="4324422" y="388828"/>
                  <a:pt x="4316323" y="415928"/>
                  <a:pt x="4334621" y="681035"/>
                </a:cubicBezTo>
                <a:cubicBezTo>
                  <a:pt x="4318390" y="755334"/>
                  <a:pt x="4277930" y="805474"/>
                  <a:pt x="4198411" y="817245"/>
                </a:cubicBezTo>
                <a:cubicBezTo>
                  <a:pt x="3872319" y="804309"/>
                  <a:pt x="3717377" y="788675"/>
                  <a:pt x="3480755" y="817245"/>
                </a:cubicBezTo>
                <a:cubicBezTo>
                  <a:pt x="3244133" y="845815"/>
                  <a:pt x="2891137" y="806878"/>
                  <a:pt x="2722478" y="817245"/>
                </a:cubicBezTo>
                <a:cubicBezTo>
                  <a:pt x="2553819" y="827612"/>
                  <a:pt x="2342582" y="850397"/>
                  <a:pt x="1964200" y="817245"/>
                </a:cubicBezTo>
                <a:cubicBezTo>
                  <a:pt x="1585818" y="784093"/>
                  <a:pt x="1529189" y="797882"/>
                  <a:pt x="1368411" y="817245"/>
                </a:cubicBezTo>
                <a:cubicBezTo>
                  <a:pt x="1207633" y="836608"/>
                  <a:pt x="497699" y="811413"/>
                  <a:pt x="136210" y="817245"/>
                </a:cubicBezTo>
                <a:cubicBezTo>
                  <a:pt x="57567" y="810282"/>
                  <a:pt x="604" y="748090"/>
                  <a:pt x="0" y="681035"/>
                </a:cubicBezTo>
                <a:cubicBezTo>
                  <a:pt x="17823" y="529032"/>
                  <a:pt x="-15463" y="265879"/>
                  <a:pt x="0" y="136210"/>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To </a:t>
            </a:r>
            <a:r>
              <a:rPr lang="en-US" b="1" dirty="0">
                <a:solidFill>
                  <a:schemeClr val="bg1"/>
                </a:solidFill>
                <a:latin typeface="Segoe UI" panose="020B0502040204020203" pitchFamily="34" charset="0"/>
                <a:cs typeface="Segoe UI" panose="020B0502040204020203" pitchFamily="34" charset="0"/>
              </a:rPr>
              <a:t>upload</a:t>
            </a:r>
            <a:r>
              <a:rPr lang="en-US" dirty="0">
                <a:solidFill>
                  <a:schemeClr val="bg1"/>
                </a:solidFill>
                <a:latin typeface="Segoe UI" panose="020B0502040204020203" pitchFamily="34" charset="0"/>
                <a:cs typeface="Segoe UI" panose="020B0502040204020203" pitchFamily="34" charset="0"/>
              </a:rPr>
              <a:t> the photo, select </a:t>
            </a:r>
            <a:r>
              <a:rPr lang="en-US" b="1" dirty="0">
                <a:solidFill>
                  <a:srgbClr val="FFFF00"/>
                </a:solidFill>
                <a:latin typeface="Segoe UI" panose="020B0502040204020203" pitchFamily="34" charset="0"/>
                <a:cs typeface="Segoe UI" panose="020B0502040204020203" pitchFamily="34" charset="0"/>
              </a:rPr>
              <a:t>+ Add work.</a:t>
            </a:r>
          </a:p>
        </p:txBody>
      </p:sp>
      <p:sp>
        <p:nvSpPr>
          <p:cNvPr id="11" name="Right Arrow 10">
            <a:extLst>
              <a:ext uri="{FF2B5EF4-FFF2-40B4-BE49-F238E27FC236}">
                <a16:creationId xmlns:a16="http://schemas.microsoft.com/office/drawing/2014/main" id="{C36C5371-1A92-6C4D-AAD0-86B768282085}"/>
              </a:ext>
            </a:extLst>
          </p:cNvPr>
          <p:cNvSpPr/>
          <p:nvPr/>
        </p:nvSpPr>
        <p:spPr>
          <a:xfrm rot="7324440" flipH="1">
            <a:off x="4040530" y="3387368"/>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92479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524C6DA1-FBBB-482A-B1AD-817F6F74ADB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08425" y="455856"/>
            <a:ext cx="7775150" cy="5200100"/>
          </a:xfrm>
          <a:prstGeom prst="rect">
            <a:avLst/>
          </a:prstGeom>
        </p:spPr>
      </p:pic>
      <p:pic>
        <p:nvPicPr>
          <p:cNvPr id="12" name="laptop">
            <a:extLst>
              <a:ext uri="{FF2B5EF4-FFF2-40B4-BE49-F238E27FC236}">
                <a16:creationId xmlns:a16="http://schemas.microsoft.com/office/drawing/2014/main" id="{809BC21A-4DF0-CD4C-818F-9EB4E51DB49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C7F4C8C0-B8A2-4C4D-A0EC-3D9E5F1B21FA}"/>
              </a:ext>
            </a:extLst>
          </p:cNvPr>
          <p:cNvSpPr txBox="1"/>
          <p:nvPr/>
        </p:nvSpPr>
        <p:spPr>
          <a:xfrm>
            <a:off x="602386" y="2682966"/>
            <a:ext cx="4187327" cy="817245"/>
          </a:xfrm>
          <a:custGeom>
            <a:avLst/>
            <a:gdLst>
              <a:gd name="connsiteX0" fmla="*/ 0 w 4187327"/>
              <a:gd name="connsiteY0" fmla="*/ 136210 h 817245"/>
              <a:gd name="connsiteX1" fmla="*/ 136210 w 4187327"/>
              <a:gd name="connsiteY1" fmla="*/ 0 h 817245"/>
              <a:gd name="connsiteX2" fmla="*/ 827844 w 4187327"/>
              <a:gd name="connsiteY2" fmla="*/ 0 h 817245"/>
              <a:gd name="connsiteX3" fmla="*/ 1402030 w 4187327"/>
              <a:gd name="connsiteY3" fmla="*/ 0 h 817245"/>
              <a:gd name="connsiteX4" fmla="*/ 2054514 w 4187327"/>
              <a:gd name="connsiteY4" fmla="*/ 0 h 817245"/>
              <a:gd name="connsiteX5" fmla="*/ 2589552 w 4187327"/>
              <a:gd name="connsiteY5" fmla="*/ 0 h 817245"/>
              <a:gd name="connsiteX6" fmla="*/ 3124589 w 4187327"/>
              <a:gd name="connsiteY6" fmla="*/ 0 h 817245"/>
              <a:gd name="connsiteX7" fmla="*/ 4051117 w 4187327"/>
              <a:gd name="connsiteY7" fmla="*/ 0 h 817245"/>
              <a:gd name="connsiteX8" fmla="*/ 4187327 w 4187327"/>
              <a:gd name="connsiteY8" fmla="*/ 136210 h 817245"/>
              <a:gd name="connsiteX9" fmla="*/ 4187327 w 4187327"/>
              <a:gd name="connsiteY9" fmla="*/ 681035 h 817245"/>
              <a:gd name="connsiteX10" fmla="*/ 4051117 w 4187327"/>
              <a:gd name="connsiteY10" fmla="*/ 817245 h 817245"/>
              <a:gd name="connsiteX11" fmla="*/ 3398633 w 4187327"/>
              <a:gd name="connsiteY11" fmla="*/ 817245 h 817245"/>
              <a:gd name="connsiteX12" fmla="*/ 2824446 w 4187327"/>
              <a:gd name="connsiteY12" fmla="*/ 817245 h 817245"/>
              <a:gd name="connsiteX13" fmla="*/ 2289409 w 4187327"/>
              <a:gd name="connsiteY13" fmla="*/ 817245 h 817245"/>
              <a:gd name="connsiteX14" fmla="*/ 1715222 w 4187327"/>
              <a:gd name="connsiteY14" fmla="*/ 817245 h 817245"/>
              <a:gd name="connsiteX15" fmla="*/ 1023589 w 4187327"/>
              <a:gd name="connsiteY15" fmla="*/ 817245 h 817245"/>
              <a:gd name="connsiteX16" fmla="*/ 136210 w 4187327"/>
              <a:gd name="connsiteY16" fmla="*/ 817245 h 817245"/>
              <a:gd name="connsiteX17" fmla="*/ 0 w 4187327"/>
              <a:gd name="connsiteY17" fmla="*/ 681035 h 817245"/>
              <a:gd name="connsiteX18" fmla="*/ 0 w 4187327"/>
              <a:gd name="connsiteY18"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87327" h="817245" fill="none" extrusionOk="0">
                <a:moveTo>
                  <a:pt x="0" y="136210"/>
                </a:moveTo>
                <a:cubicBezTo>
                  <a:pt x="-4258" y="61158"/>
                  <a:pt x="62509" y="-2750"/>
                  <a:pt x="136210" y="0"/>
                </a:cubicBezTo>
                <a:cubicBezTo>
                  <a:pt x="468985" y="16714"/>
                  <a:pt x="558387" y="-21734"/>
                  <a:pt x="827844" y="0"/>
                </a:cubicBezTo>
                <a:cubicBezTo>
                  <a:pt x="1097301" y="21734"/>
                  <a:pt x="1229534" y="-26413"/>
                  <a:pt x="1402030" y="0"/>
                </a:cubicBezTo>
                <a:cubicBezTo>
                  <a:pt x="1574526" y="26413"/>
                  <a:pt x="1821341" y="-31966"/>
                  <a:pt x="2054514" y="0"/>
                </a:cubicBezTo>
                <a:cubicBezTo>
                  <a:pt x="2287687" y="31966"/>
                  <a:pt x="2440678" y="-3554"/>
                  <a:pt x="2589552" y="0"/>
                </a:cubicBezTo>
                <a:cubicBezTo>
                  <a:pt x="2738426" y="3554"/>
                  <a:pt x="2941800" y="20784"/>
                  <a:pt x="3124589" y="0"/>
                </a:cubicBezTo>
                <a:cubicBezTo>
                  <a:pt x="3307378" y="-20784"/>
                  <a:pt x="3705843" y="-23696"/>
                  <a:pt x="4051117" y="0"/>
                </a:cubicBezTo>
                <a:cubicBezTo>
                  <a:pt x="4142713" y="5729"/>
                  <a:pt x="4191160" y="73894"/>
                  <a:pt x="4187327" y="136210"/>
                </a:cubicBezTo>
                <a:cubicBezTo>
                  <a:pt x="4171763" y="351531"/>
                  <a:pt x="4198148" y="552167"/>
                  <a:pt x="4187327" y="681035"/>
                </a:cubicBezTo>
                <a:cubicBezTo>
                  <a:pt x="4183611" y="767847"/>
                  <a:pt x="4122538" y="805259"/>
                  <a:pt x="4051117" y="817245"/>
                </a:cubicBezTo>
                <a:cubicBezTo>
                  <a:pt x="3797009" y="825351"/>
                  <a:pt x="3568733" y="832026"/>
                  <a:pt x="3398633" y="817245"/>
                </a:cubicBezTo>
                <a:cubicBezTo>
                  <a:pt x="3228533" y="802464"/>
                  <a:pt x="3011931" y="822217"/>
                  <a:pt x="2824446" y="817245"/>
                </a:cubicBezTo>
                <a:cubicBezTo>
                  <a:pt x="2636961" y="812273"/>
                  <a:pt x="2552504" y="841490"/>
                  <a:pt x="2289409" y="817245"/>
                </a:cubicBezTo>
                <a:cubicBezTo>
                  <a:pt x="2026314" y="793000"/>
                  <a:pt x="1901822" y="843882"/>
                  <a:pt x="1715222" y="817245"/>
                </a:cubicBezTo>
                <a:cubicBezTo>
                  <a:pt x="1528622" y="790608"/>
                  <a:pt x="1269371" y="791520"/>
                  <a:pt x="1023589" y="817245"/>
                </a:cubicBezTo>
                <a:cubicBezTo>
                  <a:pt x="777807" y="842970"/>
                  <a:pt x="337241" y="791322"/>
                  <a:pt x="136210" y="817245"/>
                </a:cubicBezTo>
                <a:cubicBezTo>
                  <a:pt x="64290" y="817350"/>
                  <a:pt x="8361" y="764926"/>
                  <a:pt x="0" y="681035"/>
                </a:cubicBezTo>
                <a:cubicBezTo>
                  <a:pt x="-13179" y="410358"/>
                  <a:pt x="14607" y="324973"/>
                  <a:pt x="0" y="136210"/>
                </a:cubicBezTo>
                <a:close/>
              </a:path>
              <a:path w="4187327" h="817245" stroke="0" extrusionOk="0">
                <a:moveTo>
                  <a:pt x="0" y="136210"/>
                </a:moveTo>
                <a:cubicBezTo>
                  <a:pt x="-13955" y="52375"/>
                  <a:pt x="51117" y="3703"/>
                  <a:pt x="136210" y="0"/>
                </a:cubicBezTo>
                <a:cubicBezTo>
                  <a:pt x="384818" y="-2536"/>
                  <a:pt x="594796" y="29407"/>
                  <a:pt x="866993" y="0"/>
                </a:cubicBezTo>
                <a:cubicBezTo>
                  <a:pt x="1139190" y="-29407"/>
                  <a:pt x="1306407" y="29836"/>
                  <a:pt x="1480328" y="0"/>
                </a:cubicBezTo>
                <a:cubicBezTo>
                  <a:pt x="1654250" y="-29836"/>
                  <a:pt x="1777312" y="-21052"/>
                  <a:pt x="2054514" y="0"/>
                </a:cubicBezTo>
                <a:cubicBezTo>
                  <a:pt x="2331716" y="21052"/>
                  <a:pt x="2539718" y="178"/>
                  <a:pt x="2746148" y="0"/>
                </a:cubicBezTo>
                <a:cubicBezTo>
                  <a:pt x="2952578" y="-178"/>
                  <a:pt x="3144142" y="26654"/>
                  <a:pt x="3359483" y="0"/>
                </a:cubicBezTo>
                <a:cubicBezTo>
                  <a:pt x="3574825" y="-26654"/>
                  <a:pt x="3888569" y="26773"/>
                  <a:pt x="4051117" y="0"/>
                </a:cubicBezTo>
                <a:cubicBezTo>
                  <a:pt x="4125847" y="-4736"/>
                  <a:pt x="4186132" y="62643"/>
                  <a:pt x="4187327" y="136210"/>
                </a:cubicBezTo>
                <a:cubicBezTo>
                  <a:pt x="4177128" y="388828"/>
                  <a:pt x="4169029" y="415928"/>
                  <a:pt x="4187327" y="681035"/>
                </a:cubicBezTo>
                <a:cubicBezTo>
                  <a:pt x="4171096" y="755334"/>
                  <a:pt x="4130636" y="805474"/>
                  <a:pt x="4051117" y="817245"/>
                </a:cubicBezTo>
                <a:cubicBezTo>
                  <a:pt x="3807060" y="785595"/>
                  <a:pt x="3606922" y="804834"/>
                  <a:pt x="3359483" y="817245"/>
                </a:cubicBezTo>
                <a:cubicBezTo>
                  <a:pt x="3112044" y="829656"/>
                  <a:pt x="2817253" y="838849"/>
                  <a:pt x="2628701" y="817245"/>
                </a:cubicBezTo>
                <a:cubicBezTo>
                  <a:pt x="2440149" y="795641"/>
                  <a:pt x="2044684" y="799817"/>
                  <a:pt x="1897918" y="817245"/>
                </a:cubicBezTo>
                <a:cubicBezTo>
                  <a:pt x="1751152" y="834673"/>
                  <a:pt x="1443174" y="828095"/>
                  <a:pt x="1323732" y="817245"/>
                </a:cubicBezTo>
                <a:cubicBezTo>
                  <a:pt x="1204290" y="806395"/>
                  <a:pt x="452593" y="775226"/>
                  <a:pt x="136210" y="817245"/>
                </a:cubicBezTo>
                <a:cubicBezTo>
                  <a:pt x="57567" y="810282"/>
                  <a:pt x="604" y="748090"/>
                  <a:pt x="0" y="681035"/>
                </a:cubicBezTo>
                <a:cubicBezTo>
                  <a:pt x="17823" y="529032"/>
                  <a:pt x="-15463" y="265879"/>
                  <a:pt x="0" y="136210"/>
                </a:cubicBezTo>
                <a:close/>
              </a:path>
            </a:pathLst>
          </a:custGeom>
          <a:solidFill>
            <a:schemeClr val="tx1"/>
          </a:solidFill>
          <a:ln w="76200">
            <a:gradFill>
              <a:gsLst>
                <a:gs pos="100000">
                  <a:srgbClr val="FFC000"/>
                </a:gs>
                <a:gs pos="100000">
                  <a:srgbClr val="E42592"/>
                </a:gs>
                <a:gs pos="100000">
                  <a:schemeClr val="accent1">
                    <a:lumMod val="45000"/>
                    <a:lumOff val="55000"/>
                  </a:schemeClr>
                </a:gs>
                <a:gs pos="5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b="1" dirty="0">
                <a:solidFill>
                  <a:schemeClr val="bg1"/>
                </a:solidFill>
                <a:latin typeface="Segoe UI" panose="020B0502040204020203" pitchFamily="34" charset="0"/>
                <a:cs typeface="Segoe UI" panose="020B0502040204020203" pitchFamily="34" charset="0"/>
              </a:rPr>
              <a:t>Select </a:t>
            </a:r>
            <a:r>
              <a:rPr lang="en-US" b="1" dirty="0">
                <a:solidFill>
                  <a:srgbClr val="FFFF00"/>
                </a:solidFill>
                <a:latin typeface="Segoe UI" panose="020B0502040204020203" pitchFamily="34" charset="0"/>
                <a:cs typeface="Segoe UI" panose="020B0502040204020203" pitchFamily="34" charset="0"/>
              </a:rPr>
              <a:t>upload from device </a:t>
            </a:r>
            <a:r>
              <a:rPr lang="en-US" dirty="0">
                <a:solidFill>
                  <a:schemeClr val="bg1"/>
                </a:solidFill>
                <a:latin typeface="Segoe UI" panose="020B0502040204020203" pitchFamily="34" charset="0"/>
                <a:cs typeface="Segoe UI" panose="020B0502040204020203" pitchFamily="34" charset="0"/>
              </a:rPr>
              <a:t>to add the photo.</a:t>
            </a:r>
          </a:p>
        </p:txBody>
      </p:sp>
      <p:sp>
        <p:nvSpPr>
          <p:cNvPr id="11" name="Right Arrow 10">
            <a:extLst>
              <a:ext uri="{FF2B5EF4-FFF2-40B4-BE49-F238E27FC236}">
                <a16:creationId xmlns:a16="http://schemas.microsoft.com/office/drawing/2014/main" id="{D7209374-E891-9F41-A0B2-AB941FA01AA5}"/>
              </a:ext>
            </a:extLst>
          </p:cNvPr>
          <p:cNvSpPr/>
          <p:nvPr/>
        </p:nvSpPr>
        <p:spPr>
          <a:xfrm rot="15300000" flipH="1">
            <a:off x="3391301" y="4206227"/>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0476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C1FE1BF7-9033-4A51-8C46-007F56715A89}"/>
              </a:ext>
            </a:extLst>
          </p:cNvPr>
          <p:cNvSpPr>
            <a:spLocks noGrp="1"/>
          </p:cNvSpPr>
          <p:nvPr>
            <p:ph type="ctrTitle"/>
          </p:nvPr>
        </p:nvSpPr>
        <p:spPr>
          <a:xfrm>
            <a:off x="804672" y="1055098"/>
            <a:ext cx="5760719" cy="4747805"/>
          </a:xfrm>
        </p:spPr>
        <p:txBody>
          <a:bodyPr anchor="ctr">
            <a:normAutofit/>
          </a:bodyPr>
          <a:lstStyle/>
          <a:p>
            <a:pPr algn="l"/>
            <a:r>
              <a:rPr lang="en-GB" sz="4000">
                <a:solidFill>
                  <a:schemeClr val="tx2"/>
                </a:solidFill>
              </a:rPr>
              <a:t>How to complete Daily registration</a:t>
            </a:r>
          </a:p>
        </p:txBody>
      </p:sp>
      <p:sp>
        <p:nvSpPr>
          <p:cNvPr id="17" name="Rectangle 16" descr="Check List">
            <a:extLst>
              <a:ext uri="{FF2B5EF4-FFF2-40B4-BE49-F238E27FC236}">
                <a16:creationId xmlns:a16="http://schemas.microsoft.com/office/drawing/2014/main" id="{7A5DEB91-9E78-41AE-B3F7-2E9D5829C97A}"/>
              </a:ext>
            </a:extLst>
          </p:cNvPr>
          <p:cNvSpPr/>
          <p:nvPr/>
        </p:nvSpPr>
        <p:spPr>
          <a:xfrm>
            <a:off x="9027540" y="2609778"/>
            <a:ext cx="2062706" cy="1720076"/>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Tree>
    <p:extLst>
      <p:ext uri="{BB962C8B-B14F-4D97-AF65-F5344CB8AC3E}">
        <p14:creationId xmlns:p14="http://schemas.microsoft.com/office/powerpoint/2010/main" val="34414221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273CBD07-F225-4C5D-A15F-4F2E0855330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193510" y="434119"/>
            <a:ext cx="7804980" cy="5221837"/>
          </a:xfrm>
          <a:prstGeom prst="rect">
            <a:avLst/>
          </a:prstGeom>
        </p:spPr>
      </p:pic>
      <p:pic>
        <p:nvPicPr>
          <p:cNvPr id="11" name="laptop">
            <a:extLst>
              <a:ext uri="{FF2B5EF4-FFF2-40B4-BE49-F238E27FC236}">
                <a16:creationId xmlns:a16="http://schemas.microsoft.com/office/drawing/2014/main" id="{2FC8C948-AB65-A14B-BAB7-FFD017CD266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13A7143A-D450-DD41-AB73-77BAEBA59451}"/>
              </a:ext>
            </a:extLst>
          </p:cNvPr>
          <p:cNvSpPr txBox="1"/>
          <p:nvPr/>
        </p:nvSpPr>
        <p:spPr>
          <a:xfrm>
            <a:off x="7471718" y="2764991"/>
            <a:ext cx="3278662" cy="817245"/>
          </a:xfrm>
          <a:custGeom>
            <a:avLst/>
            <a:gdLst>
              <a:gd name="connsiteX0" fmla="*/ 0 w 3278662"/>
              <a:gd name="connsiteY0" fmla="*/ 136210 h 817245"/>
              <a:gd name="connsiteX1" fmla="*/ 136210 w 3278662"/>
              <a:gd name="connsiteY1" fmla="*/ 0 h 817245"/>
              <a:gd name="connsiteX2" fmla="*/ 677334 w 3278662"/>
              <a:gd name="connsiteY2" fmla="*/ 0 h 817245"/>
              <a:gd name="connsiteX3" fmla="*/ 1278582 w 3278662"/>
              <a:gd name="connsiteY3" fmla="*/ 0 h 817245"/>
              <a:gd name="connsiteX4" fmla="*/ 1819706 w 3278662"/>
              <a:gd name="connsiteY4" fmla="*/ 0 h 817245"/>
              <a:gd name="connsiteX5" fmla="*/ 2420954 w 3278662"/>
              <a:gd name="connsiteY5" fmla="*/ 0 h 817245"/>
              <a:gd name="connsiteX6" fmla="*/ 3142452 w 3278662"/>
              <a:gd name="connsiteY6" fmla="*/ 0 h 817245"/>
              <a:gd name="connsiteX7" fmla="*/ 3278662 w 3278662"/>
              <a:gd name="connsiteY7" fmla="*/ 136210 h 817245"/>
              <a:gd name="connsiteX8" fmla="*/ 3278662 w 3278662"/>
              <a:gd name="connsiteY8" fmla="*/ 681035 h 817245"/>
              <a:gd name="connsiteX9" fmla="*/ 3142452 w 3278662"/>
              <a:gd name="connsiteY9" fmla="*/ 817245 h 817245"/>
              <a:gd name="connsiteX10" fmla="*/ 2571266 w 3278662"/>
              <a:gd name="connsiteY10" fmla="*/ 817245 h 817245"/>
              <a:gd name="connsiteX11" fmla="*/ 2060205 w 3278662"/>
              <a:gd name="connsiteY11" fmla="*/ 817245 h 817245"/>
              <a:gd name="connsiteX12" fmla="*/ 1428894 w 3278662"/>
              <a:gd name="connsiteY12" fmla="*/ 817245 h 817245"/>
              <a:gd name="connsiteX13" fmla="*/ 887770 w 3278662"/>
              <a:gd name="connsiteY13" fmla="*/ 817245 h 817245"/>
              <a:gd name="connsiteX14" fmla="*/ 136210 w 3278662"/>
              <a:gd name="connsiteY14" fmla="*/ 817245 h 817245"/>
              <a:gd name="connsiteX15" fmla="*/ 0 w 3278662"/>
              <a:gd name="connsiteY15" fmla="*/ 681035 h 817245"/>
              <a:gd name="connsiteX16" fmla="*/ 0 w 3278662"/>
              <a:gd name="connsiteY16"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78662" h="817245" fill="none" extrusionOk="0">
                <a:moveTo>
                  <a:pt x="0" y="136210"/>
                </a:moveTo>
                <a:cubicBezTo>
                  <a:pt x="-4449" y="68939"/>
                  <a:pt x="64133" y="2341"/>
                  <a:pt x="136210" y="0"/>
                </a:cubicBezTo>
                <a:cubicBezTo>
                  <a:pt x="257409" y="5039"/>
                  <a:pt x="407883" y="17184"/>
                  <a:pt x="677334" y="0"/>
                </a:cubicBezTo>
                <a:cubicBezTo>
                  <a:pt x="946785" y="-17184"/>
                  <a:pt x="986558" y="-12291"/>
                  <a:pt x="1278582" y="0"/>
                </a:cubicBezTo>
                <a:cubicBezTo>
                  <a:pt x="1570606" y="12291"/>
                  <a:pt x="1663122" y="-5425"/>
                  <a:pt x="1819706" y="0"/>
                </a:cubicBezTo>
                <a:cubicBezTo>
                  <a:pt x="1976290" y="5425"/>
                  <a:pt x="2127104" y="-3502"/>
                  <a:pt x="2420954" y="0"/>
                </a:cubicBezTo>
                <a:cubicBezTo>
                  <a:pt x="2714804" y="3502"/>
                  <a:pt x="2970199" y="-21919"/>
                  <a:pt x="3142452" y="0"/>
                </a:cubicBezTo>
                <a:cubicBezTo>
                  <a:pt x="3220869" y="-9811"/>
                  <a:pt x="3279890" y="62310"/>
                  <a:pt x="3278662" y="136210"/>
                </a:cubicBezTo>
                <a:cubicBezTo>
                  <a:pt x="3280219" y="345057"/>
                  <a:pt x="3261977" y="452960"/>
                  <a:pt x="3278662" y="681035"/>
                </a:cubicBezTo>
                <a:cubicBezTo>
                  <a:pt x="3277900" y="740444"/>
                  <a:pt x="3221801" y="819842"/>
                  <a:pt x="3142452" y="817245"/>
                </a:cubicBezTo>
                <a:cubicBezTo>
                  <a:pt x="2979549" y="842330"/>
                  <a:pt x="2788922" y="813607"/>
                  <a:pt x="2571266" y="817245"/>
                </a:cubicBezTo>
                <a:cubicBezTo>
                  <a:pt x="2353610" y="820883"/>
                  <a:pt x="2302064" y="818973"/>
                  <a:pt x="2060205" y="817245"/>
                </a:cubicBezTo>
                <a:cubicBezTo>
                  <a:pt x="1818346" y="815517"/>
                  <a:pt x="1582811" y="823326"/>
                  <a:pt x="1428894" y="817245"/>
                </a:cubicBezTo>
                <a:cubicBezTo>
                  <a:pt x="1274977" y="811164"/>
                  <a:pt x="1119176" y="843951"/>
                  <a:pt x="887770" y="817245"/>
                </a:cubicBezTo>
                <a:cubicBezTo>
                  <a:pt x="656364" y="790539"/>
                  <a:pt x="396017" y="853606"/>
                  <a:pt x="136210" y="817245"/>
                </a:cubicBezTo>
                <a:cubicBezTo>
                  <a:pt x="65014" y="799654"/>
                  <a:pt x="-10130" y="755936"/>
                  <a:pt x="0" y="681035"/>
                </a:cubicBezTo>
                <a:cubicBezTo>
                  <a:pt x="16882" y="547030"/>
                  <a:pt x="7505" y="309521"/>
                  <a:pt x="0" y="136210"/>
                </a:cubicBezTo>
                <a:close/>
              </a:path>
              <a:path w="3278662" h="817245" stroke="0" extrusionOk="0">
                <a:moveTo>
                  <a:pt x="0" y="136210"/>
                </a:moveTo>
                <a:cubicBezTo>
                  <a:pt x="-13955" y="52375"/>
                  <a:pt x="51117" y="3703"/>
                  <a:pt x="136210" y="0"/>
                </a:cubicBezTo>
                <a:cubicBezTo>
                  <a:pt x="385886" y="-16434"/>
                  <a:pt x="576612" y="7668"/>
                  <a:pt x="797583" y="0"/>
                </a:cubicBezTo>
                <a:cubicBezTo>
                  <a:pt x="1018554" y="-7668"/>
                  <a:pt x="1122675" y="-6192"/>
                  <a:pt x="1368769" y="0"/>
                </a:cubicBezTo>
                <a:cubicBezTo>
                  <a:pt x="1614863" y="6192"/>
                  <a:pt x="1777161" y="5299"/>
                  <a:pt x="1909893" y="0"/>
                </a:cubicBezTo>
                <a:cubicBezTo>
                  <a:pt x="2042625" y="-5299"/>
                  <a:pt x="2248102" y="1694"/>
                  <a:pt x="2541204" y="0"/>
                </a:cubicBezTo>
                <a:cubicBezTo>
                  <a:pt x="2834306" y="-1694"/>
                  <a:pt x="2904277" y="-16980"/>
                  <a:pt x="3142452" y="0"/>
                </a:cubicBezTo>
                <a:cubicBezTo>
                  <a:pt x="3222254" y="-7445"/>
                  <a:pt x="3274214" y="64892"/>
                  <a:pt x="3278662" y="136210"/>
                </a:cubicBezTo>
                <a:cubicBezTo>
                  <a:pt x="3294803" y="257352"/>
                  <a:pt x="3264259" y="436741"/>
                  <a:pt x="3278662" y="681035"/>
                </a:cubicBezTo>
                <a:cubicBezTo>
                  <a:pt x="3294723" y="760124"/>
                  <a:pt x="3204097" y="815048"/>
                  <a:pt x="3142452" y="817245"/>
                </a:cubicBezTo>
                <a:cubicBezTo>
                  <a:pt x="2962801" y="845447"/>
                  <a:pt x="2833999" y="825043"/>
                  <a:pt x="2541204" y="817245"/>
                </a:cubicBezTo>
                <a:cubicBezTo>
                  <a:pt x="2248409" y="809447"/>
                  <a:pt x="2239159" y="801462"/>
                  <a:pt x="1970018" y="817245"/>
                </a:cubicBezTo>
                <a:cubicBezTo>
                  <a:pt x="1700877" y="833028"/>
                  <a:pt x="1468113" y="785733"/>
                  <a:pt x="1308644" y="817245"/>
                </a:cubicBezTo>
                <a:cubicBezTo>
                  <a:pt x="1149175" y="848757"/>
                  <a:pt x="825799" y="825764"/>
                  <a:pt x="647271" y="817245"/>
                </a:cubicBezTo>
                <a:cubicBezTo>
                  <a:pt x="468743" y="808726"/>
                  <a:pt x="269294" y="822247"/>
                  <a:pt x="136210" y="817245"/>
                </a:cubicBezTo>
                <a:cubicBezTo>
                  <a:pt x="55639" y="812210"/>
                  <a:pt x="-7144" y="745583"/>
                  <a:pt x="0" y="681035"/>
                </a:cubicBezTo>
                <a:cubicBezTo>
                  <a:pt x="20305" y="498434"/>
                  <a:pt x="22476" y="331932"/>
                  <a:pt x="0" y="136210"/>
                </a:cubicBezTo>
                <a:close/>
              </a:path>
            </a:pathLst>
          </a:custGeom>
          <a:solidFill>
            <a:schemeClr val="tx1"/>
          </a:solidFill>
          <a:ln w="76200">
            <a:gradFill>
              <a:gsLst>
                <a:gs pos="97000">
                  <a:srgbClr val="FFFF00"/>
                </a:gs>
                <a:gs pos="100000">
                  <a:srgbClr val="E42592"/>
                </a:gs>
                <a:gs pos="100000">
                  <a:schemeClr val="accent1">
                    <a:lumMod val="45000"/>
                    <a:lumOff val="55000"/>
                  </a:schemeClr>
                </a:gs>
                <a:gs pos="5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pPr algn="ctr"/>
            <a:r>
              <a:rPr lang="en-US" dirty="0">
                <a:solidFill>
                  <a:schemeClr val="bg1"/>
                </a:solidFill>
                <a:latin typeface="Segoe UI" panose="020B0502040204020203" pitchFamily="34" charset="0"/>
                <a:cs typeface="Segoe UI" panose="020B0502040204020203" pitchFamily="34" charset="0"/>
              </a:rPr>
              <a:t>Select picture file and click </a:t>
            </a:r>
            <a:r>
              <a:rPr lang="en-US" b="1" dirty="0">
                <a:solidFill>
                  <a:srgbClr val="FFFF00"/>
                </a:solidFill>
                <a:latin typeface="Segoe UI" panose="020B0502040204020203" pitchFamily="34" charset="0"/>
                <a:cs typeface="Segoe UI" panose="020B0502040204020203" pitchFamily="34" charset="0"/>
              </a:rPr>
              <a:t>Open</a:t>
            </a:r>
            <a:r>
              <a:rPr lang="en-US" dirty="0">
                <a:solidFill>
                  <a:schemeClr val="bg1"/>
                </a:solidFill>
                <a:latin typeface="Segoe UI" panose="020B0502040204020203" pitchFamily="34" charset="0"/>
                <a:cs typeface="Segoe UI" panose="020B0502040204020203" pitchFamily="34" charset="0"/>
              </a:rPr>
              <a:t>.</a:t>
            </a:r>
          </a:p>
        </p:txBody>
      </p:sp>
      <p:sp>
        <p:nvSpPr>
          <p:cNvPr id="13" name="Right Arrow 12">
            <a:extLst>
              <a:ext uri="{FF2B5EF4-FFF2-40B4-BE49-F238E27FC236}">
                <a16:creationId xmlns:a16="http://schemas.microsoft.com/office/drawing/2014/main" id="{2361606C-0F2C-2049-B727-63E39B1C1ABA}"/>
              </a:ext>
            </a:extLst>
          </p:cNvPr>
          <p:cNvSpPr/>
          <p:nvPr/>
        </p:nvSpPr>
        <p:spPr>
          <a:xfrm rot="18243847" flipH="1">
            <a:off x="7449373" y="391416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48230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5276AEED-9111-4803-909D-54083A5D9B2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2921" y="475247"/>
            <a:ext cx="7746157" cy="5180709"/>
          </a:xfrm>
          <a:prstGeom prst="rect">
            <a:avLst/>
          </a:prstGeom>
        </p:spPr>
      </p:pic>
      <p:pic>
        <p:nvPicPr>
          <p:cNvPr id="11" name="laptop">
            <a:extLst>
              <a:ext uri="{FF2B5EF4-FFF2-40B4-BE49-F238E27FC236}">
                <a16:creationId xmlns:a16="http://schemas.microsoft.com/office/drawing/2014/main" id="{D1CC6381-5B28-5B42-8A44-DB8E6457C1D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C8447F9B-77B3-6644-8871-6EBF53BA6F2E}"/>
              </a:ext>
            </a:extLst>
          </p:cNvPr>
          <p:cNvSpPr txBox="1"/>
          <p:nvPr/>
        </p:nvSpPr>
        <p:spPr>
          <a:xfrm>
            <a:off x="7347836" y="3558216"/>
            <a:ext cx="4309176" cy="510778"/>
          </a:xfrm>
          <a:custGeom>
            <a:avLst/>
            <a:gdLst>
              <a:gd name="connsiteX0" fmla="*/ 0 w 4309176"/>
              <a:gd name="connsiteY0" fmla="*/ 85131 h 510778"/>
              <a:gd name="connsiteX1" fmla="*/ 85131 w 4309176"/>
              <a:gd name="connsiteY1" fmla="*/ 0 h 510778"/>
              <a:gd name="connsiteX2" fmla="*/ 816339 w 4309176"/>
              <a:gd name="connsiteY2" fmla="*/ 0 h 510778"/>
              <a:gd name="connsiteX3" fmla="*/ 1423380 w 4309176"/>
              <a:gd name="connsiteY3" fmla="*/ 0 h 510778"/>
              <a:gd name="connsiteX4" fmla="*/ 2113199 w 4309176"/>
              <a:gd name="connsiteY4" fmla="*/ 0 h 510778"/>
              <a:gd name="connsiteX5" fmla="*/ 2678850 w 4309176"/>
              <a:gd name="connsiteY5" fmla="*/ 0 h 510778"/>
              <a:gd name="connsiteX6" fmla="*/ 3244502 w 4309176"/>
              <a:gd name="connsiteY6" fmla="*/ 0 h 510778"/>
              <a:gd name="connsiteX7" fmla="*/ 4224045 w 4309176"/>
              <a:gd name="connsiteY7" fmla="*/ 0 h 510778"/>
              <a:gd name="connsiteX8" fmla="*/ 4309176 w 4309176"/>
              <a:gd name="connsiteY8" fmla="*/ 85131 h 510778"/>
              <a:gd name="connsiteX9" fmla="*/ 4309176 w 4309176"/>
              <a:gd name="connsiteY9" fmla="*/ 425647 h 510778"/>
              <a:gd name="connsiteX10" fmla="*/ 4224045 w 4309176"/>
              <a:gd name="connsiteY10" fmla="*/ 510778 h 510778"/>
              <a:gd name="connsiteX11" fmla="*/ 3534226 w 4309176"/>
              <a:gd name="connsiteY11" fmla="*/ 510778 h 510778"/>
              <a:gd name="connsiteX12" fmla="*/ 2927185 w 4309176"/>
              <a:gd name="connsiteY12" fmla="*/ 510778 h 510778"/>
              <a:gd name="connsiteX13" fmla="*/ 2361534 w 4309176"/>
              <a:gd name="connsiteY13" fmla="*/ 510778 h 510778"/>
              <a:gd name="connsiteX14" fmla="*/ 1754493 w 4309176"/>
              <a:gd name="connsiteY14" fmla="*/ 510778 h 510778"/>
              <a:gd name="connsiteX15" fmla="*/ 1023285 w 4309176"/>
              <a:gd name="connsiteY15" fmla="*/ 510778 h 510778"/>
              <a:gd name="connsiteX16" fmla="*/ 85131 w 4309176"/>
              <a:gd name="connsiteY16" fmla="*/ 510778 h 510778"/>
              <a:gd name="connsiteX17" fmla="*/ 0 w 4309176"/>
              <a:gd name="connsiteY17" fmla="*/ 425647 h 510778"/>
              <a:gd name="connsiteX18" fmla="*/ 0 w 4309176"/>
              <a:gd name="connsiteY18"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09176" h="510778" fill="none" extrusionOk="0">
                <a:moveTo>
                  <a:pt x="0" y="85131"/>
                </a:moveTo>
                <a:cubicBezTo>
                  <a:pt x="-1497" y="38176"/>
                  <a:pt x="42513" y="-7929"/>
                  <a:pt x="85131" y="0"/>
                </a:cubicBezTo>
                <a:cubicBezTo>
                  <a:pt x="412532" y="-27118"/>
                  <a:pt x="652679" y="19891"/>
                  <a:pt x="816339" y="0"/>
                </a:cubicBezTo>
                <a:cubicBezTo>
                  <a:pt x="979999" y="-19891"/>
                  <a:pt x="1157433" y="27550"/>
                  <a:pt x="1423380" y="0"/>
                </a:cubicBezTo>
                <a:cubicBezTo>
                  <a:pt x="1689327" y="-27550"/>
                  <a:pt x="1804648" y="9759"/>
                  <a:pt x="2113199" y="0"/>
                </a:cubicBezTo>
                <a:cubicBezTo>
                  <a:pt x="2421750" y="-9759"/>
                  <a:pt x="2493211" y="22736"/>
                  <a:pt x="2678850" y="0"/>
                </a:cubicBezTo>
                <a:cubicBezTo>
                  <a:pt x="2864489" y="-22736"/>
                  <a:pt x="2976764" y="-1485"/>
                  <a:pt x="3244502" y="0"/>
                </a:cubicBezTo>
                <a:cubicBezTo>
                  <a:pt x="3512240" y="1485"/>
                  <a:pt x="3824629" y="2349"/>
                  <a:pt x="4224045" y="0"/>
                </a:cubicBezTo>
                <a:cubicBezTo>
                  <a:pt x="4275809" y="1661"/>
                  <a:pt x="4312190" y="48265"/>
                  <a:pt x="4309176" y="85131"/>
                </a:cubicBezTo>
                <a:cubicBezTo>
                  <a:pt x="4294745" y="244805"/>
                  <a:pt x="4319397" y="306841"/>
                  <a:pt x="4309176" y="425647"/>
                </a:cubicBezTo>
                <a:cubicBezTo>
                  <a:pt x="4307275" y="478590"/>
                  <a:pt x="4269057" y="504465"/>
                  <a:pt x="4224045" y="510778"/>
                </a:cubicBezTo>
                <a:cubicBezTo>
                  <a:pt x="3975106" y="513526"/>
                  <a:pt x="3675224" y="533142"/>
                  <a:pt x="3534226" y="510778"/>
                </a:cubicBezTo>
                <a:cubicBezTo>
                  <a:pt x="3393228" y="488414"/>
                  <a:pt x="3069614" y="491098"/>
                  <a:pt x="2927185" y="510778"/>
                </a:cubicBezTo>
                <a:cubicBezTo>
                  <a:pt x="2784756" y="530458"/>
                  <a:pt x="2555375" y="511163"/>
                  <a:pt x="2361534" y="510778"/>
                </a:cubicBezTo>
                <a:cubicBezTo>
                  <a:pt x="2167693" y="510393"/>
                  <a:pt x="2039148" y="533607"/>
                  <a:pt x="1754493" y="510778"/>
                </a:cubicBezTo>
                <a:cubicBezTo>
                  <a:pt x="1469838" y="487949"/>
                  <a:pt x="1360341" y="508818"/>
                  <a:pt x="1023285" y="510778"/>
                </a:cubicBezTo>
                <a:cubicBezTo>
                  <a:pt x="686229" y="512738"/>
                  <a:pt x="524721" y="530756"/>
                  <a:pt x="85131" y="510778"/>
                </a:cubicBezTo>
                <a:cubicBezTo>
                  <a:pt x="40967" y="510869"/>
                  <a:pt x="5138" y="477988"/>
                  <a:pt x="0" y="425647"/>
                </a:cubicBezTo>
                <a:cubicBezTo>
                  <a:pt x="14737" y="356849"/>
                  <a:pt x="-5753" y="244007"/>
                  <a:pt x="0" y="85131"/>
                </a:cubicBezTo>
                <a:close/>
              </a:path>
              <a:path w="4309176" h="510778" stroke="0" extrusionOk="0">
                <a:moveTo>
                  <a:pt x="0" y="85131"/>
                </a:moveTo>
                <a:cubicBezTo>
                  <a:pt x="-2913" y="36317"/>
                  <a:pt x="34629" y="1308"/>
                  <a:pt x="85131" y="0"/>
                </a:cubicBezTo>
                <a:cubicBezTo>
                  <a:pt x="240438" y="32802"/>
                  <a:pt x="477585" y="-12622"/>
                  <a:pt x="857728" y="0"/>
                </a:cubicBezTo>
                <a:cubicBezTo>
                  <a:pt x="1237871" y="12622"/>
                  <a:pt x="1204804" y="-5638"/>
                  <a:pt x="1506158" y="0"/>
                </a:cubicBezTo>
                <a:cubicBezTo>
                  <a:pt x="1807512" y="5638"/>
                  <a:pt x="1936920" y="-14663"/>
                  <a:pt x="2113199" y="0"/>
                </a:cubicBezTo>
                <a:cubicBezTo>
                  <a:pt x="2289478" y="14663"/>
                  <a:pt x="2566561" y="-8731"/>
                  <a:pt x="2844407" y="0"/>
                </a:cubicBezTo>
                <a:cubicBezTo>
                  <a:pt x="3122253" y="8731"/>
                  <a:pt x="3241843" y="16224"/>
                  <a:pt x="3492837" y="0"/>
                </a:cubicBezTo>
                <a:cubicBezTo>
                  <a:pt x="3743831" y="-16224"/>
                  <a:pt x="3992913" y="-1718"/>
                  <a:pt x="4224045" y="0"/>
                </a:cubicBezTo>
                <a:cubicBezTo>
                  <a:pt x="4270584" y="-4561"/>
                  <a:pt x="4306276" y="42144"/>
                  <a:pt x="4309176" y="85131"/>
                </a:cubicBezTo>
                <a:cubicBezTo>
                  <a:pt x="4298333" y="250599"/>
                  <a:pt x="4302174" y="307782"/>
                  <a:pt x="4309176" y="425647"/>
                </a:cubicBezTo>
                <a:cubicBezTo>
                  <a:pt x="4303166" y="472320"/>
                  <a:pt x="4273084" y="505233"/>
                  <a:pt x="4224045" y="510778"/>
                </a:cubicBezTo>
                <a:cubicBezTo>
                  <a:pt x="3944518" y="510374"/>
                  <a:pt x="3688831" y="504798"/>
                  <a:pt x="3492837" y="510778"/>
                </a:cubicBezTo>
                <a:cubicBezTo>
                  <a:pt x="3296843" y="516758"/>
                  <a:pt x="3012374" y="487113"/>
                  <a:pt x="2720240" y="510778"/>
                </a:cubicBezTo>
                <a:cubicBezTo>
                  <a:pt x="2428106" y="534443"/>
                  <a:pt x="2108854" y="522826"/>
                  <a:pt x="1947642" y="510778"/>
                </a:cubicBezTo>
                <a:cubicBezTo>
                  <a:pt x="1786430" y="498730"/>
                  <a:pt x="1637526" y="514103"/>
                  <a:pt x="1340602" y="510778"/>
                </a:cubicBezTo>
                <a:cubicBezTo>
                  <a:pt x="1043678" y="507453"/>
                  <a:pt x="366369" y="491979"/>
                  <a:pt x="85131" y="510778"/>
                </a:cubicBezTo>
                <a:cubicBezTo>
                  <a:pt x="33552" y="501478"/>
                  <a:pt x="552" y="465193"/>
                  <a:pt x="0" y="425647"/>
                </a:cubicBezTo>
                <a:cubicBezTo>
                  <a:pt x="4491" y="278853"/>
                  <a:pt x="12743" y="199823"/>
                  <a:pt x="0" y="85131"/>
                </a:cubicBezTo>
                <a:close/>
              </a:path>
            </a:pathLst>
          </a:custGeom>
          <a:solidFill>
            <a:schemeClr val="tx1"/>
          </a:solidFill>
          <a:ln w="76200">
            <a:gradFill>
              <a:gsLst>
                <a:gs pos="100000">
                  <a:srgbClr val="FFFF00"/>
                </a:gs>
                <a:gs pos="100000">
                  <a:srgbClr val="E42592"/>
                </a:gs>
                <a:gs pos="100000">
                  <a:schemeClr val="accent1">
                    <a:lumMod val="45000"/>
                    <a:lumOff val="55000"/>
                  </a:schemeClr>
                </a:gs>
                <a:gs pos="7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pPr algn="ctr"/>
            <a:r>
              <a:rPr lang="en-US">
                <a:solidFill>
                  <a:schemeClr val="bg1"/>
                </a:solidFill>
                <a:latin typeface="Segoe UI" panose="020B0502040204020203" pitchFamily="34" charset="0"/>
                <a:cs typeface="Segoe UI" panose="020B0502040204020203" pitchFamily="34" charset="0"/>
              </a:rPr>
              <a:t>Click </a:t>
            </a:r>
            <a:r>
              <a:rPr lang="en-US" b="1">
                <a:solidFill>
                  <a:srgbClr val="FFFF00"/>
                </a:solidFill>
                <a:latin typeface="Segoe UI" panose="020B0502040204020203" pitchFamily="34" charset="0"/>
                <a:cs typeface="Segoe UI" panose="020B0502040204020203" pitchFamily="34" charset="0"/>
              </a:rPr>
              <a:t>Done</a:t>
            </a:r>
            <a:r>
              <a:rPr lang="en-US">
                <a:solidFill>
                  <a:schemeClr val="bg1"/>
                </a:solidFill>
                <a:latin typeface="Segoe UI" panose="020B0502040204020203" pitchFamily="34" charset="0"/>
                <a:cs typeface="Segoe UI" panose="020B0502040204020203" pitchFamily="34" charset="0"/>
              </a:rPr>
              <a:t>—but you’re not done yet.</a:t>
            </a:r>
          </a:p>
        </p:txBody>
      </p:sp>
      <p:sp>
        <p:nvSpPr>
          <p:cNvPr id="13" name="Right Arrow 12">
            <a:extLst>
              <a:ext uri="{FF2B5EF4-FFF2-40B4-BE49-F238E27FC236}">
                <a16:creationId xmlns:a16="http://schemas.microsoft.com/office/drawing/2014/main" id="{D5A0C4A1-2143-4E4C-92A3-C6B74C701301}"/>
              </a:ext>
            </a:extLst>
          </p:cNvPr>
          <p:cNvSpPr/>
          <p:nvPr/>
        </p:nvSpPr>
        <p:spPr>
          <a:xfrm rot="18436192" flipH="1">
            <a:off x="8447729" y="4466255"/>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21329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04548E-68B8-4216-8215-79C248584B1A}"/>
              </a:ext>
            </a:extLst>
          </p:cNvPr>
          <p:cNvPicPr>
            <a:picLocks noChangeAspect="1"/>
          </p:cNvPicPr>
          <p:nvPr/>
        </p:nvPicPr>
        <p:blipFill rotWithShape="1">
          <a:blip r:embed="rId2"/>
          <a:srcRect t="10371" r="3916" b="9185"/>
          <a:stretch/>
        </p:blipFill>
        <p:spPr>
          <a:xfrm>
            <a:off x="1958466" y="314074"/>
            <a:ext cx="7795134" cy="5223126"/>
          </a:xfrm>
          <a:prstGeom prst="rect">
            <a:avLst/>
          </a:prstGeom>
        </p:spPr>
      </p:pic>
      <p:pic>
        <p:nvPicPr>
          <p:cNvPr id="7" name="laptop">
            <a:extLst>
              <a:ext uri="{FF2B5EF4-FFF2-40B4-BE49-F238E27FC236}">
                <a16:creationId xmlns:a16="http://schemas.microsoft.com/office/drawing/2014/main" id="{50623FE8-95CD-854C-8698-0533A749113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922803" y="123853"/>
            <a:ext cx="9996734" cy="6610294"/>
          </a:xfrm>
          <a:prstGeom prst="rect">
            <a:avLst/>
          </a:prstGeom>
        </p:spPr>
      </p:pic>
      <p:sp>
        <p:nvSpPr>
          <p:cNvPr id="12" name="Right Arrow 11">
            <a:extLst>
              <a:ext uri="{FF2B5EF4-FFF2-40B4-BE49-F238E27FC236}">
                <a16:creationId xmlns:a16="http://schemas.microsoft.com/office/drawing/2014/main" id="{AC3FFD19-91A2-FF47-8448-1378862A879D}"/>
              </a:ext>
            </a:extLst>
          </p:cNvPr>
          <p:cNvSpPr/>
          <p:nvPr/>
        </p:nvSpPr>
        <p:spPr>
          <a:xfrm rot="3556664" flipH="1">
            <a:off x="9195450" y="2192653"/>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py">
            <a:extLst>
              <a:ext uri="{FF2B5EF4-FFF2-40B4-BE49-F238E27FC236}">
                <a16:creationId xmlns:a16="http://schemas.microsoft.com/office/drawing/2014/main" id="{7E3E2EB9-C81B-AC44-9637-C211645E27DA}"/>
              </a:ext>
            </a:extLst>
          </p:cNvPr>
          <p:cNvSpPr txBox="1"/>
          <p:nvPr/>
        </p:nvSpPr>
        <p:spPr>
          <a:xfrm>
            <a:off x="8410203" y="2867144"/>
            <a:ext cx="2788060" cy="1123712"/>
          </a:xfrm>
          <a:custGeom>
            <a:avLst/>
            <a:gdLst>
              <a:gd name="connsiteX0" fmla="*/ 0 w 2788060"/>
              <a:gd name="connsiteY0" fmla="*/ 187289 h 1123712"/>
              <a:gd name="connsiteX1" fmla="*/ 187289 w 2788060"/>
              <a:gd name="connsiteY1" fmla="*/ 0 h 1123712"/>
              <a:gd name="connsiteX2" fmla="*/ 742390 w 2788060"/>
              <a:gd name="connsiteY2" fmla="*/ 0 h 1123712"/>
              <a:gd name="connsiteX3" fmla="*/ 1345760 w 2788060"/>
              <a:gd name="connsiteY3" fmla="*/ 0 h 1123712"/>
              <a:gd name="connsiteX4" fmla="*/ 1900861 w 2788060"/>
              <a:gd name="connsiteY4" fmla="*/ 0 h 1123712"/>
              <a:gd name="connsiteX5" fmla="*/ 2600771 w 2788060"/>
              <a:gd name="connsiteY5" fmla="*/ 0 h 1123712"/>
              <a:gd name="connsiteX6" fmla="*/ 2788060 w 2788060"/>
              <a:gd name="connsiteY6" fmla="*/ 187289 h 1123712"/>
              <a:gd name="connsiteX7" fmla="*/ 2788060 w 2788060"/>
              <a:gd name="connsiteY7" fmla="*/ 561856 h 1123712"/>
              <a:gd name="connsiteX8" fmla="*/ 2788060 w 2788060"/>
              <a:gd name="connsiteY8" fmla="*/ 936423 h 1123712"/>
              <a:gd name="connsiteX9" fmla="*/ 2600771 w 2788060"/>
              <a:gd name="connsiteY9" fmla="*/ 1123712 h 1123712"/>
              <a:gd name="connsiteX10" fmla="*/ 2021535 w 2788060"/>
              <a:gd name="connsiteY10" fmla="*/ 1123712 h 1123712"/>
              <a:gd name="connsiteX11" fmla="*/ 1490569 w 2788060"/>
              <a:gd name="connsiteY11" fmla="*/ 1123712 h 1123712"/>
              <a:gd name="connsiteX12" fmla="*/ 863064 w 2788060"/>
              <a:gd name="connsiteY12" fmla="*/ 1123712 h 1123712"/>
              <a:gd name="connsiteX13" fmla="*/ 187289 w 2788060"/>
              <a:gd name="connsiteY13" fmla="*/ 1123712 h 1123712"/>
              <a:gd name="connsiteX14" fmla="*/ 0 w 2788060"/>
              <a:gd name="connsiteY14" fmla="*/ 936423 h 1123712"/>
              <a:gd name="connsiteX15" fmla="*/ 0 w 2788060"/>
              <a:gd name="connsiteY15" fmla="*/ 546873 h 1123712"/>
              <a:gd name="connsiteX16" fmla="*/ 0 w 2788060"/>
              <a:gd name="connsiteY16"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88060" h="1123712" fill="none" extrusionOk="0">
                <a:moveTo>
                  <a:pt x="0" y="187289"/>
                </a:moveTo>
                <a:cubicBezTo>
                  <a:pt x="-2442" y="88219"/>
                  <a:pt x="89691" y="4339"/>
                  <a:pt x="187289" y="0"/>
                </a:cubicBezTo>
                <a:cubicBezTo>
                  <a:pt x="429773" y="3175"/>
                  <a:pt x="530694" y="-2614"/>
                  <a:pt x="742390" y="0"/>
                </a:cubicBezTo>
                <a:cubicBezTo>
                  <a:pt x="954086" y="2614"/>
                  <a:pt x="1126335" y="-27429"/>
                  <a:pt x="1345760" y="0"/>
                </a:cubicBezTo>
                <a:cubicBezTo>
                  <a:pt x="1565185" y="27429"/>
                  <a:pt x="1761070" y="27619"/>
                  <a:pt x="1900861" y="0"/>
                </a:cubicBezTo>
                <a:cubicBezTo>
                  <a:pt x="2040652" y="-27619"/>
                  <a:pt x="2392550" y="21607"/>
                  <a:pt x="2600771" y="0"/>
                </a:cubicBezTo>
                <a:cubicBezTo>
                  <a:pt x="2686634" y="-995"/>
                  <a:pt x="2807230" y="100356"/>
                  <a:pt x="2788060" y="187289"/>
                </a:cubicBezTo>
                <a:cubicBezTo>
                  <a:pt x="2781845" y="304684"/>
                  <a:pt x="2804884" y="479839"/>
                  <a:pt x="2788060" y="561856"/>
                </a:cubicBezTo>
                <a:cubicBezTo>
                  <a:pt x="2771236" y="643873"/>
                  <a:pt x="2783074" y="757855"/>
                  <a:pt x="2788060" y="936423"/>
                </a:cubicBezTo>
                <a:cubicBezTo>
                  <a:pt x="2787365" y="1025437"/>
                  <a:pt x="2715656" y="1130924"/>
                  <a:pt x="2600771" y="1123712"/>
                </a:cubicBezTo>
                <a:cubicBezTo>
                  <a:pt x="2371716" y="1152481"/>
                  <a:pt x="2255798" y="1105104"/>
                  <a:pt x="2021535" y="1123712"/>
                </a:cubicBezTo>
                <a:cubicBezTo>
                  <a:pt x="1787272" y="1142320"/>
                  <a:pt x="1628466" y="1108739"/>
                  <a:pt x="1490569" y="1123712"/>
                </a:cubicBezTo>
                <a:cubicBezTo>
                  <a:pt x="1352672" y="1138685"/>
                  <a:pt x="1133783" y="1150776"/>
                  <a:pt x="863064" y="1123712"/>
                </a:cubicBezTo>
                <a:cubicBezTo>
                  <a:pt x="592345" y="1096648"/>
                  <a:pt x="490279" y="1098870"/>
                  <a:pt x="187289" y="1123712"/>
                </a:cubicBezTo>
                <a:cubicBezTo>
                  <a:pt x="73940" y="1129270"/>
                  <a:pt x="5119" y="1053729"/>
                  <a:pt x="0" y="936423"/>
                </a:cubicBezTo>
                <a:cubicBezTo>
                  <a:pt x="9105" y="741819"/>
                  <a:pt x="-4857" y="643935"/>
                  <a:pt x="0" y="546873"/>
                </a:cubicBezTo>
                <a:cubicBezTo>
                  <a:pt x="4857" y="449811"/>
                  <a:pt x="-16874" y="333822"/>
                  <a:pt x="0" y="187289"/>
                </a:cubicBezTo>
                <a:close/>
              </a:path>
              <a:path w="2788060" h="1123712" stroke="0" extrusionOk="0">
                <a:moveTo>
                  <a:pt x="0" y="187289"/>
                </a:moveTo>
                <a:cubicBezTo>
                  <a:pt x="-20924" y="70946"/>
                  <a:pt x="63659" y="7579"/>
                  <a:pt x="187289" y="0"/>
                </a:cubicBezTo>
                <a:cubicBezTo>
                  <a:pt x="508955" y="-24719"/>
                  <a:pt x="574713" y="8283"/>
                  <a:pt x="838929" y="0"/>
                </a:cubicBezTo>
                <a:cubicBezTo>
                  <a:pt x="1103145" y="-8283"/>
                  <a:pt x="1283083" y="-14562"/>
                  <a:pt x="1418165" y="0"/>
                </a:cubicBezTo>
                <a:cubicBezTo>
                  <a:pt x="1553247" y="14562"/>
                  <a:pt x="1727525" y="17400"/>
                  <a:pt x="1973266" y="0"/>
                </a:cubicBezTo>
                <a:cubicBezTo>
                  <a:pt x="2219007" y="-17400"/>
                  <a:pt x="2473569" y="24104"/>
                  <a:pt x="2600771" y="0"/>
                </a:cubicBezTo>
                <a:cubicBezTo>
                  <a:pt x="2708104" y="-8018"/>
                  <a:pt x="2769486" y="81008"/>
                  <a:pt x="2788060" y="187289"/>
                </a:cubicBezTo>
                <a:cubicBezTo>
                  <a:pt x="2779708" y="298147"/>
                  <a:pt x="2781107" y="457969"/>
                  <a:pt x="2788060" y="561856"/>
                </a:cubicBezTo>
                <a:cubicBezTo>
                  <a:pt x="2795013" y="665743"/>
                  <a:pt x="2788411" y="836674"/>
                  <a:pt x="2788060" y="936423"/>
                </a:cubicBezTo>
                <a:cubicBezTo>
                  <a:pt x="2811823" y="1045574"/>
                  <a:pt x="2678999" y="1119635"/>
                  <a:pt x="2600771" y="1123712"/>
                </a:cubicBezTo>
                <a:cubicBezTo>
                  <a:pt x="2365423" y="1099777"/>
                  <a:pt x="2289500" y="1108206"/>
                  <a:pt x="1997401" y="1123712"/>
                </a:cubicBezTo>
                <a:cubicBezTo>
                  <a:pt x="1705302" y="1139219"/>
                  <a:pt x="1599787" y="1140515"/>
                  <a:pt x="1418165" y="1123712"/>
                </a:cubicBezTo>
                <a:cubicBezTo>
                  <a:pt x="1236543" y="1106909"/>
                  <a:pt x="972124" y="1145002"/>
                  <a:pt x="766525" y="1123712"/>
                </a:cubicBezTo>
                <a:cubicBezTo>
                  <a:pt x="560926" y="1102422"/>
                  <a:pt x="443090" y="1125865"/>
                  <a:pt x="187289" y="1123712"/>
                </a:cubicBezTo>
                <a:cubicBezTo>
                  <a:pt x="73286" y="1125447"/>
                  <a:pt x="-2600" y="1038066"/>
                  <a:pt x="0" y="936423"/>
                </a:cubicBezTo>
                <a:cubicBezTo>
                  <a:pt x="-10962" y="767677"/>
                  <a:pt x="-1831" y="682474"/>
                  <a:pt x="0" y="554365"/>
                </a:cubicBezTo>
                <a:cubicBezTo>
                  <a:pt x="1831" y="426256"/>
                  <a:pt x="13192" y="302034"/>
                  <a:pt x="0" y="187289"/>
                </a:cubicBezTo>
                <a:close/>
              </a:path>
            </a:pathLst>
          </a:custGeom>
          <a:solidFill>
            <a:schemeClr val="tx1"/>
          </a:solidFill>
          <a:ln w="76200">
            <a:gradFill>
              <a:gsLst>
                <a:gs pos="98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Click </a:t>
            </a:r>
            <a:r>
              <a:rPr lang="en-US" b="1" dirty="0">
                <a:solidFill>
                  <a:srgbClr val="FFFF00"/>
                </a:solidFill>
                <a:latin typeface="Segoe UI" panose="020B0502040204020203" pitchFamily="34" charset="0"/>
                <a:cs typeface="Segoe UI" panose="020B0502040204020203" pitchFamily="34" charset="0"/>
              </a:rPr>
              <a:t>Hand in/Turn in </a:t>
            </a:r>
            <a:r>
              <a:rPr lang="en-US" dirty="0">
                <a:solidFill>
                  <a:schemeClr val="bg1"/>
                </a:solidFill>
                <a:latin typeface="Segoe UI" panose="020B0502040204020203" pitchFamily="34" charset="0"/>
                <a:cs typeface="Segoe UI" panose="020B0502040204020203" pitchFamily="34" charset="0"/>
              </a:rPr>
              <a:t>to submit assignment with your photo.</a:t>
            </a:r>
          </a:p>
        </p:txBody>
      </p:sp>
    </p:spTree>
    <p:extLst>
      <p:ext uri="{BB962C8B-B14F-4D97-AF65-F5344CB8AC3E}">
        <p14:creationId xmlns:p14="http://schemas.microsoft.com/office/powerpoint/2010/main" val="29420025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18AC8E79-ECD6-4F34-BE5A-9F5E850E8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7D2BE1BB-2AB2-4D7E-9E27-8D245181B5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a:extLst>
              <a:ext uri="{FF2B5EF4-FFF2-40B4-BE49-F238E27FC236}">
                <a16:creationId xmlns:a16="http://schemas.microsoft.com/office/drawing/2014/main" id="{22A1615C-2156-4B15-BF3E-39794B3790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97691"/>
            <a:ext cx="5378624" cy="6402614"/>
            <a:chOff x="-19221" y="197691"/>
            <a:chExt cx="5378624" cy="6402614"/>
          </a:xfrm>
        </p:grpSpPr>
        <p:sp>
          <p:nvSpPr>
            <p:cNvPr id="78" name="Freeform: Shape 77">
              <a:extLst>
                <a:ext uri="{FF2B5EF4-FFF2-40B4-BE49-F238E27FC236}">
                  <a16:creationId xmlns:a16="http://schemas.microsoft.com/office/drawing/2014/main" id="{D0AAA4B8-4E08-4663-9835-BA403F0061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9" name="Freeform: Shape 78">
              <a:extLst>
                <a:ext uri="{FF2B5EF4-FFF2-40B4-BE49-F238E27FC236}">
                  <a16:creationId xmlns:a16="http://schemas.microsoft.com/office/drawing/2014/main" id="{CB4869D1-3E13-4881-A292-2F38ECC07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Freeform: Shape 79">
              <a:extLst>
                <a:ext uri="{FF2B5EF4-FFF2-40B4-BE49-F238E27FC236}">
                  <a16:creationId xmlns:a16="http://schemas.microsoft.com/office/drawing/2014/main" id="{3FEDB7CE-BB3D-4A0D-A73F-3117044F32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Shape 80">
              <a:extLst>
                <a:ext uri="{FF2B5EF4-FFF2-40B4-BE49-F238E27FC236}">
                  <a16:creationId xmlns:a16="http://schemas.microsoft.com/office/drawing/2014/main" id="{A6E0C6E1-7FBF-471E-849C-A54AF1D41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2" name="Freeform: Shape 81">
              <a:extLst>
                <a:ext uri="{FF2B5EF4-FFF2-40B4-BE49-F238E27FC236}">
                  <a16:creationId xmlns:a16="http://schemas.microsoft.com/office/drawing/2014/main" id="{B2BFAA38-D910-41AD-BBED-0608E4AE71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C1FE1BF7-9033-4A51-8C46-007F56715A89}"/>
              </a:ext>
            </a:extLst>
          </p:cNvPr>
          <p:cNvSpPr>
            <a:spLocks noGrp="1"/>
          </p:cNvSpPr>
          <p:nvPr>
            <p:ph type="ctrTitle"/>
          </p:nvPr>
        </p:nvSpPr>
        <p:spPr>
          <a:xfrm>
            <a:off x="804672" y="3121701"/>
            <a:ext cx="3476488" cy="1786515"/>
          </a:xfrm>
        </p:spPr>
        <p:txBody>
          <a:bodyPr anchor="t">
            <a:normAutofit/>
          </a:bodyPr>
          <a:lstStyle/>
          <a:p>
            <a:pPr algn="l"/>
            <a:r>
              <a:rPr lang="en-GB" sz="2800">
                <a:solidFill>
                  <a:schemeClr val="tx2"/>
                </a:solidFill>
              </a:rPr>
              <a:t>Locating &amp; submitting work in Assignments using a tablet</a:t>
            </a:r>
          </a:p>
        </p:txBody>
      </p:sp>
      <p:pic>
        <p:nvPicPr>
          <p:cNvPr id="2052" name="Picture 4" descr="Image result for tablet clipart">
            <a:extLst>
              <a:ext uri="{FF2B5EF4-FFF2-40B4-BE49-F238E27FC236}">
                <a16:creationId xmlns:a16="http://schemas.microsoft.com/office/drawing/2014/main" id="{BE8B7AD8-B980-48E8-9ED8-1BC1C883C7E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970876" y="743798"/>
            <a:ext cx="5367528" cy="5367528"/>
          </a:xfrm>
          <a:custGeom>
            <a:avLst/>
            <a:gdLst/>
            <a:ahLst/>
            <a:cxnLst/>
            <a:rect l="l" t="t" r="r" b="b"/>
            <a:pathLst>
              <a:path w="5017317" h="5380277">
                <a:moveTo>
                  <a:pt x="0" y="0"/>
                </a:moveTo>
                <a:lnTo>
                  <a:pt x="5017317" y="0"/>
                </a:lnTo>
                <a:lnTo>
                  <a:pt x="5017317" y="5380277"/>
                </a:lnTo>
                <a:lnTo>
                  <a:pt x="0" y="538027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22495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mage result for tablet clipart">
            <a:extLst>
              <a:ext uri="{FF2B5EF4-FFF2-40B4-BE49-F238E27FC236}">
                <a16:creationId xmlns:a16="http://schemas.microsoft.com/office/drawing/2014/main" id="{AEEAC011-D7B4-4899-AD1C-AEFE352D7E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013" t="4503" r="14383" b="5207"/>
          <a:stretch/>
        </p:blipFill>
        <p:spPr bwMode="auto">
          <a:xfrm>
            <a:off x="670560" y="157479"/>
            <a:ext cx="3454400" cy="6543041"/>
          </a:xfrm>
          <a:custGeom>
            <a:avLst/>
            <a:gdLst/>
            <a:ahLst/>
            <a:cxnLst/>
            <a:rect l="l" t="t" r="r" b="b"/>
            <a:pathLst>
              <a:path w="5017317" h="5380277">
                <a:moveTo>
                  <a:pt x="0" y="0"/>
                </a:moveTo>
                <a:lnTo>
                  <a:pt x="5017317" y="0"/>
                </a:lnTo>
                <a:lnTo>
                  <a:pt x="5017317" y="5380277"/>
                </a:lnTo>
                <a:lnTo>
                  <a:pt x="0" y="5380277"/>
                </a:lnTo>
                <a:close/>
              </a:path>
            </a:pathLst>
          </a:cu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3A1F38B-2991-4CFB-8B0B-C12813B70DFF}"/>
              </a:ext>
            </a:extLst>
          </p:cNvPr>
          <p:cNvPicPr>
            <a:picLocks noChangeAspect="1"/>
          </p:cNvPicPr>
          <p:nvPr/>
        </p:nvPicPr>
        <p:blipFill rotWithShape="1">
          <a:blip r:embed="rId3"/>
          <a:srcRect l="34667" t="2296" r="33917"/>
          <a:stretch/>
        </p:blipFill>
        <p:spPr>
          <a:xfrm>
            <a:off x="1091089" y="711200"/>
            <a:ext cx="2688431" cy="5019040"/>
          </a:xfrm>
          <a:prstGeom prst="rect">
            <a:avLst/>
          </a:prstGeom>
        </p:spPr>
      </p:pic>
      <p:pic>
        <p:nvPicPr>
          <p:cNvPr id="4" name="Picture 4" descr="Image result for tablet clipart">
            <a:extLst>
              <a:ext uri="{FF2B5EF4-FFF2-40B4-BE49-F238E27FC236}">
                <a16:creationId xmlns:a16="http://schemas.microsoft.com/office/drawing/2014/main" id="{6E61A52B-F48E-47AC-B01F-45368D32820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013" t="4503" r="14383" b="5207"/>
          <a:stretch/>
        </p:blipFill>
        <p:spPr bwMode="auto">
          <a:xfrm>
            <a:off x="4200049" y="157478"/>
            <a:ext cx="3454400" cy="6543041"/>
          </a:xfrm>
          <a:custGeom>
            <a:avLst/>
            <a:gdLst/>
            <a:ahLst/>
            <a:cxnLst/>
            <a:rect l="l" t="t" r="r" b="b"/>
            <a:pathLst>
              <a:path w="5017317" h="5380277">
                <a:moveTo>
                  <a:pt x="0" y="0"/>
                </a:moveTo>
                <a:lnTo>
                  <a:pt x="5017317" y="0"/>
                </a:lnTo>
                <a:lnTo>
                  <a:pt x="5017317" y="5380277"/>
                </a:lnTo>
                <a:lnTo>
                  <a:pt x="0" y="5380277"/>
                </a:lnTo>
                <a:close/>
              </a:path>
            </a:pathLst>
          </a:cu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236E456-B264-4EDB-9C3C-C9301E36D856}"/>
              </a:ext>
            </a:extLst>
          </p:cNvPr>
          <p:cNvPicPr>
            <a:picLocks noChangeAspect="1"/>
          </p:cNvPicPr>
          <p:nvPr/>
        </p:nvPicPr>
        <p:blipFill rotWithShape="1">
          <a:blip r:embed="rId4"/>
          <a:srcRect l="23749" t="20147" r="59084" b="23852"/>
          <a:stretch/>
        </p:blipFill>
        <p:spPr>
          <a:xfrm>
            <a:off x="4545489" y="711200"/>
            <a:ext cx="2735244" cy="5019040"/>
          </a:xfrm>
          <a:prstGeom prst="rect">
            <a:avLst/>
          </a:prstGeom>
        </p:spPr>
      </p:pic>
      <p:sp>
        <p:nvSpPr>
          <p:cNvPr id="7" name="copy">
            <a:extLst>
              <a:ext uri="{FF2B5EF4-FFF2-40B4-BE49-F238E27FC236}">
                <a16:creationId xmlns:a16="http://schemas.microsoft.com/office/drawing/2014/main" id="{8066314A-6E49-4792-92D8-94F9096E716D}"/>
              </a:ext>
            </a:extLst>
          </p:cNvPr>
          <p:cNvSpPr txBox="1"/>
          <p:nvPr/>
        </p:nvSpPr>
        <p:spPr>
          <a:xfrm>
            <a:off x="8461003" y="2045930"/>
            <a:ext cx="2788060" cy="2349579"/>
          </a:xfrm>
          <a:custGeom>
            <a:avLst/>
            <a:gdLst>
              <a:gd name="connsiteX0" fmla="*/ 0 w 2788060"/>
              <a:gd name="connsiteY0" fmla="*/ 391604 h 2349579"/>
              <a:gd name="connsiteX1" fmla="*/ 391604 w 2788060"/>
              <a:gd name="connsiteY1" fmla="*/ 0 h 2349579"/>
              <a:gd name="connsiteX2" fmla="*/ 1019791 w 2788060"/>
              <a:gd name="connsiteY2" fmla="*/ 0 h 2349579"/>
              <a:gd name="connsiteX3" fmla="*/ 1688075 w 2788060"/>
              <a:gd name="connsiteY3" fmla="*/ 0 h 2349579"/>
              <a:gd name="connsiteX4" fmla="*/ 2396456 w 2788060"/>
              <a:gd name="connsiteY4" fmla="*/ 0 h 2349579"/>
              <a:gd name="connsiteX5" fmla="*/ 2788060 w 2788060"/>
              <a:gd name="connsiteY5" fmla="*/ 391604 h 2349579"/>
              <a:gd name="connsiteX6" fmla="*/ 2788060 w 2788060"/>
              <a:gd name="connsiteY6" fmla="*/ 913728 h 2349579"/>
              <a:gd name="connsiteX7" fmla="*/ 2788060 w 2788060"/>
              <a:gd name="connsiteY7" fmla="*/ 1435851 h 2349579"/>
              <a:gd name="connsiteX8" fmla="*/ 2788060 w 2788060"/>
              <a:gd name="connsiteY8" fmla="*/ 1957975 h 2349579"/>
              <a:gd name="connsiteX9" fmla="*/ 2396456 w 2788060"/>
              <a:gd name="connsiteY9" fmla="*/ 2349579 h 2349579"/>
              <a:gd name="connsiteX10" fmla="*/ 1748221 w 2788060"/>
              <a:gd name="connsiteY10" fmla="*/ 2349579 h 2349579"/>
              <a:gd name="connsiteX11" fmla="*/ 1140082 w 2788060"/>
              <a:gd name="connsiteY11" fmla="*/ 2349579 h 2349579"/>
              <a:gd name="connsiteX12" fmla="*/ 391604 w 2788060"/>
              <a:gd name="connsiteY12" fmla="*/ 2349579 h 2349579"/>
              <a:gd name="connsiteX13" fmla="*/ 0 w 2788060"/>
              <a:gd name="connsiteY13" fmla="*/ 1957975 h 2349579"/>
              <a:gd name="connsiteX14" fmla="*/ 0 w 2788060"/>
              <a:gd name="connsiteY14" fmla="*/ 1435851 h 2349579"/>
              <a:gd name="connsiteX15" fmla="*/ 0 w 2788060"/>
              <a:gd name="connsiteY15" fmla="*/ 898064 h 2349579"/>
              <a:gd name="connsiteX16" fmla="*/ 0 w 2788060"/>
              <a:gd name="connsiteY16" fmla="*/ 391604 h 2349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88060" h="2349579" fill="none" extrusionOk="0">
                <a:moveTo>
                  <a:pt x="0" y="391604"/>
                </a:moveTo>
                <a:cubicBezTo>
                  <a:pt x="-12990" y="198554"/>
                  <a:pt x="213487" y="28356"/>
                  <a:pt x="391604" y="0"/>
                </a:cubicBezTo>
                <a:cubicBezTo>
                  <a:pt x="643438" y="-18735"/>
                  <a:pt x="831342" y="6509"/>
                  <a:pt x="1019791" y="0"/>
                </a:cubicBezTo>
                <a:cubicBezTo>
                  <a:pt x="1208240" y="-6509"/>
                  <a:pt x="1361520" y="8288"/>
                  <a:pt x="1688075" y="0"/>
                </a:cubicBezTo>
                <a:cubicBezTo>
                  <a:pt x="2014630" y="-8288"/>
                  <a:pt x="2240930" y="15019"/>
                  <a:pt x="2396456" y="0"/>
                </a:cubicBezTo>
                <a:cubicBezTo>
                  <a:pt x="2611440" y="-34871"/>
                  <a:pt x="2801451" y="178119"/>
                  <a:pt x="2788060" y="391604"/>
                </a:cubicBezTo>
                <a:cubicBezTo>
                  <a:pt x="2804203" y="510515"/>
                  <a:pt x="2790355" y="735275"/>
                  <a:pt x="2788060" y="913728"/>
                </a:cubicBezTo>
                <a:cubicBezTo>
                  <a:pt x="2785765" y="1092181"/>
                  <a:pt x="2769184" y="1256850"/>
                  <a:pt x="2788060" y="1435851"/>
                </a:cubicBezTo>
                <a:cubicBezTo>
                  <a:pt x="2806936" y="1614852"/>
                  <a:pt x="2811136" y="1801789"/>
                  <a:pt x="2788060" y="1957975"/>
                </a:cubicBezTo>
                <a:cubicBezTo>
                  <a:pt x="2786130" y="2134195"/>
                  <a:pt x="2658284" y="2378276"/>
                  <a:pt x="2396456" y="2349579"/>
                </a:cubicBezTo>
                <a:cubicBezTo>
                  <a:pt x="2256363" y="2365828"/>
                  <a:pt x="1914450" y="2380963"/>
                  <a:pt x="1748221" y="2349579"/>
                </a:cubicBezTo>
                <a:cubicBezTo>
                  <a:pt x="1581993" y="2318195"/>
                  <a:pt x="1397565" y="2373451"/>
                  <a:pt x="1140082" y="2349579"/>
                </a:cubicBezTo>
                <a:cubicBezTo>
                  <a:pt x="882599" y="2325707"/>
                  <a:pt x="637167" y="2348799"/>
                  <a:pt x="391604" y="2349579"/>
                </a:cubicBezTo>
                <a:cubicBezTo>
                  <a:pt x="214091" y="2385524"/>
                  <a:pt x="25754" y="2158853"/>
                  <a:pt x="0" y="1957975"/>
                </a:cubicBezTo>
                <a:cubicBezTo>
                  <a:pt x="16137" y="1839117"/>
                  <a:pt x="14919" y="1540300"/>
                  <a:pt x="0" y="1435851"/>
                </a:cubicBezTo>
                <a:cubicBezTo>
                  <a:pt x="-14919" y="1331402"/>
                  <a:pt x="-21040" y="1020586"/>
                  <a:pt x="0" y="898064"/>
                </a:cubicBezTo>
                <a:cubicBezTo>
                  <a:pt x="21040" y="775542"/>
                  <a:pt x="-13382" y="540672"/>
                  <a:pt x="0" y="391604"/>
                </a:cubicBezTo>
                <a:close/>
              </a:path>
              <a:path w="2788060" h="2349579" stroke="0" extrusionOk="0">
                <a:moveTo>
                  <a:pt x="0" y="391604"/>
                </a:moveTo>
                <a:cubicBezTo>
                  <a:pt x="-24746" y="160063"/>
                  <a:pt x="128504" y="17573"/>
                  <a:pt x="391604" y="0"/>
                </a:cubicBezTo>
                <a:cubicBezTo>
                  <a:pt x="735267" y="8575"/>
                  <a:pt x="876631" y="25740"/>
                  <a:pt x="1099985" y="0"/>
                </a:cubicBezTo>
                <a:cubicBezTo>
                  <a:pt x="1323339" y="-25740"/>
                  <a:pt x="1490311" y="31587"/>
                  <a:pt x="1748221" y="0"/>
                </a:cubicBezTo>
                <a:cubicBezTo>
                  <a:pt x="2006131" y="-31587"/>
                  <a:pt x="2260691" y="-18249"/>
                  <a:pt x="2396456" y="0"/>
                </a:cubicBezTo>
                <a:cubicBezTo>
                  <a:pt x="2610581" y="-6933"/>
                  <a:pt x="2792600" y="158528"/>
                  <a:pt x="2788060" y="391604"/>
                </a:cubicBezTo>
                <a:cubicBezTo>
                  <a:pt x="2767687" y="576670"/>
                  <a:pt x="2796567" y="756725"/>
                  <a:pt x="2788060" y="882400"/>
                </a:cubicBezTo>
                <a:cubicBezTo>
                  <a:pt x="2779553" y="1008075"/>
                  <a:pt x="2764422" y="1154360"/>
                  <a:pt x="2788060" y="1373196"/>
                </a:cubicBezTo>
                <a:cubicBezTo>
                  <a:pt x="2811698" y="1592032"/>
                  <a:pt x="2770168" y="1668751"/>
                  <a:pt x="2788060" y="1957975"/>
                </a:cubicBezTo>
                <a:cubicBezTo>
                  <a:pt x="2815560" y="2180864"/>
                  <a:pt x="2559612" y="2340987"/>
                  <a:pt x="2396456" y="2349579"/>
                </a:cubicBezTo>
                <a:cubicBezTo>
                  <a:pt x="2120787" y="2349381"/>
                  <a:pt x="1948068" y="2331124"/>
                  <a:pt x="1728172" y="2349579"/>
                </a:cubicBezTo>
                <a:cubicBezTo>
                  <a:pt x="1508276" y="2368034"/>
                  <a:pt x="1317230" y="2342441"/>
                  <a:pt x="1079937" y="2349579"/>
                </a:cubicBezTo>
                <a:cubicBezTo>
                  <a:pt x="842644" y="2356717"/>
                  <a:pt x="631900" y="2354475"/>
                  <a:pt x="391604" y="2349579"/>
                </a:cubicBezTo>
                <a:cubicBezTo>
                  <a:pt x="195363" y="2324706"/>
                  <a:pt x="-17824" y="2167362"/>
                  <a:pt x="0" y="1957975"/>
                </a:cubicBezTo>
                <a:cubicBezTo>
                  <a:pt x="-2234" y="1770666"/>
                  <a:pt x="-16343" y="1660098"/>
                  <a:pt x="0" y="1435851"/>
                </a:cubicBezTo>
                <a:cubicBezTo>
                  <a:pt x="16343" y="1211604"/>
                  <a:pt x="-9052" y="1087621"/>
                  <a:pt x="0" y="882400"/>
                </a:cubicBezTo>
                <a:cubicBezTo>
                  <a:pt x="9052" y="677179"/>
                  <a:pt x="13487" y="559154"/>
                  <a:pt x="0" y="391604"/>
                </a:cubicBezTo>
                <a:close/>
              </a:path>
            </a:pathLst>
          </a:custGeom>
          <a:solidFill>
            <a:schemeClr val="tx1"/>
          </a:solidFill>
          <a:ln w="76200">
            <a:gradFill>
              <a:gsLst>
                <a:gs pos="98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GB" dirty="0">
                <a:solidFill>
                  <a:schemeClr val="bg1"/>
                </a:solidFill>
              </a:rPr>
              <a:t>Download The </a:t>
            </a:r>
            <a:r>
              <a:rPr lang="en-GB" b="1" dirty="0">
                <a:solidFill>
                  <a:schemeClr val="bg1"/>
                </a:solidFill>
              </a:rPr>
              <a:t>Microsoft Teams </a:t>
            </a:r>
            <a:r>
              <a:rPr lang="en-GB" dirty="0">
                <a:solidFill>
                  <a:schemeClr val="bg1"/>
                </a:solidFill>
              </a:rPr>
              <a:t>and </a:t>
            </a:r>
            <a:r>
              <a:rPr lang="en-GB" b="1" dirty="0">
                <a:solidFill>
                  <a:schemeClr val="bg1"/>
                </a:solidFill>
              </a:rPr>
              <a:t>Microsoft Office Apps </a:t>
            </a:r>
            <a:r>
              <a:rPr lang="en-GB" dirty="0">
                <a:solidFill>
                  <a:schemeClr val="bg1"/>
                </a:solidFill>
              </a:rPr>
              <a:t>to your tablet or phone.</a:t>
            </a:r>
          </a:p>
          <a:p>
            <a:r>
              <a:rPr lang="en-GB" dirty="0">
                <a:solidFill>
                  <a:schemeClr val="bg1"/>
                </a:solidFill>
              </a:rPr>
              <a:t>These are free apps and work on Android or Apple devices.</a:t>
            </a:r>
          </a:p>
        </p:txBody>
      </p:sp>
    </p:spTree>
    <p:extLst>
      <p:ext uri="{BB962C8B-B14F-4D97-AF65-F5344CB8AC3E}">
        <p14:creationId xmlns:p14="http://schemas.microsoft.com/office/powerpoint/2010/main" val="15588281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mage result for tablet clipart">
            <a:extLst>
              <a:ext uri="{FF2B5EF4-FFF2-40B4-BE49-F238E27FC236}">
                <a16:creationId xmlns:a16="http://schemas.microsoft.com/office/drawing/2014/main" id="{AEEAC011-D7B4-4899-AD1C-AEFE352D7E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013" t="4503" r="14383" b="5207"/>
          <a:stretch/>
        </p:blipFill>
        <p:spPr bwMode="auto">
          <a:xfrm>
            <a:off x="670560" y="157479"/>
            <a:ext cx="5303520" cy="6543041"/>
          </a:xfrm>
          <a:custGeom>
            <a:avLst/>
            <a:gdLst/>
            <a:ahLst/>
            <a:cxnLst/>
            <a:rect l="l" t="t" r="r" b="b"/>
            <a:pathLst>
              <a:path w="5017317" h="5380277">
                <a:moveTo>
                  <a:pt x="0" y="0"/>
                </a:moveTo>
                <a:lnTo>
                  <a:pt x="5017317" y="0"/>
                </a:lnTo>
                <a:lnTo>
                  <a:pt x="5017317" y="5380277"/>
                </a:lnTo>
                <a:lnTo>
                  <a:pt x="0" y="5380277"/>
                </a:lnTo>
                <a:close/>
              </a:path>
            </a:pathLst>
          </a:cu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3C54D60-9818-4700-A02E-A6295EC00795}"/>
              </a:ext>
            </a:extLst>
          </p:cNvPr>
          <p:cNvPicPr>
            <a:picLocks noChangeAspect="1"/>
          </p:cNvPicPr>
          <p:nvPr/>
        </p:nvPicPr>
        <p:blipFill rotWithShape="1">
          <a:blip r:embed="rId3"/>
          <a:srcRect l="23917" t="19852" r="58583" b="23999"/>
          <a:stretch/>
        </p:blipFill>
        <p:spPr>
          <a:xfrm>
            <a:off x="1320800" y="690880"/>
            <a:ext cx="4094480" cy="5097514"/>
          </a:xfrm>
          <a:prstGeom prst="rect">
            <a:avLst/>
          </a:prstGeom>
        </p:spPr>
      </p:pic>
      <p:sp>
        <p:nvSpPr>
          <p:cNvPr id="8" name="copy">
            <a:extLst>
              <a:ext uri="{FF2B5EF4-FFF2-40B4-BE49-F238E27FC236}">
                <a16:creationId xmlns:a16="http://schemas.microsoft.com/office/drawing/2014/main" id="{50E39077-CC9E-4681-9612-05756FCAEF55}"/>
              </a:ext>
            </a:extLst>
          </p:cNvPr>
          <p:cNvSpPr txBox="1"/>
          <p:nvPr/>
        </p:nvSpPr>
        <p:spPr>
          <a:xfrm>
            <a:off x="6868160" y="2163170"/>
            <a:ext cx="4380903" cy="3268980"/>
          </a:xfrm>
          <a:custGeom>
            <a:avLst/>
            <a:gdLst>
              <a:gd name="connsiteX0" fmla="*/ 0 w 4380903"/>
              <a:gd name="connsiteY0" fmla="*/ 544841 h 3268980"/>
              <a:gd name="connsiteX1" fmla="*/ 544841 w 4380903"/>
              <a:gd name="connsiteY1" fmla="*/ 0 h 3268980"/>
              <a:gd name="connsiteX2" fmla="*/ 1203085 w 4380903"/>
              <a:gd name="connsiteY2" fmla="*/ 0 h 3268980"/>
              <a:gd name="connsiteX3" fmla="*/ 1795505 w 4380903"/>
              <a:gd name="connsiteY3" fmla="*/ 0 h 3268980"/>
              <a:gd name="connsiteX4" fmla="*/ 2486661 w 4380903"/>
              <a:gd name="connsiteY4" fmla="*/ 0 h 3268980"/>
              <a:gd name="connsiteX5" fmla="*/ 3079081 w 4380903"/>
              <a:gd name="connsiteY5" fmla="*/ 0 h 3268980"/>
              <a:gd name="connsiteX6" fmla="*/ 3836062 w 4380903"/>
              <a:gd name="connsiteY6" fmla="*/ 0 h 3268980"/>
              <a:gd name="connsiteX7" fmla="*/ 4380903 w 4380903"/>
              <a:gd name="connsiteY7" fmla="*/ 544841 h 3268980"/>
              <a:gd name="connsiteX8" fmla="*/ 4380903 w 4380903"/>
              <a:gd name="connsiteY8" fmla="*/ 1111458 h 3268980"/>
              <a:gd name="connsiteX9" fmla="*/ 4380903 w 4380903"/>
              <a:gd name="connsiteY9" fmla="*/ 1590904 h 3268980"/>
              <a:gd name="connsiteX10" fmla="*/ 4380903 w 4380903"/>
              <a:gd name="connsiteY10" fmla="*/ 2092143 h 3268980"/>
              <a:gd name="connsiteX11" fmla="*/ 4380903 w 4380903"/>
              <a:gd name="connsiteY11" fmla="*/ 2724139 h 3268980"/>
              <a:gd name="connsiteX12" fmla="*/ 3836062 w 4380903"/>
              <a:gd name="connsiteY12" fmla="*/ 3268980 h 3268980"/>
              <a:gd name="connsiteX13" fmla="*/ 3243642 w 4380903"/>
              <a:gd name="connsiteY13" fmla="*/ 3268980 h 3268980"/>
              <a:gd name="connsiteX14" fmla="*/ 2618310 w 4380903"/>
              <a:gd name="connsiteY14" fmla="*/ 3268980 h 3268980"/>
              <a:gd name="connsiteX15" fmla="*/ 1960066 w 4380903"/>
              <a:gd name="connsiteY15" fmla="*/ 3268980 h 3268980"/>
              <a:gd name="connsiteX16" fmla="*/ 1367646 w 4380903"/>
              <a:gd name="connsiteY16" fmla="*/ 3268980 h 3268980"/>
              <a:gd name="connsiteX17" fmla="*/ 544841 w 4380903"/>
              <a:gd name="connsiteY17" fmla="*/ 3268980 h 3268980"/>
              <a:gd name="connsiteX18" fmla="*/ 0 w 4380903"/>
              <a:gd name="connsiteY18" fmla="*/ 2724139 h 3268980"/>
              <a:gd name="connsiteX19" fmla="*/ 0 w 4380903"/>
              <a:gd name="connsiteY19" fmla="*/ 2244693 h 3268980"/>
              <a:gd name="connsiteX20" fmla="*/ 0 w 4380903"/>
              <a:gd name="connsiteY20" fmla="*/ 1721662 h 3268980"/>
              <a:gd name="connsiteX21" fmla="*/ 0 w 4380903"/>
              <a:gd name="connsiteY21" fmla="*/ 1155044 h 3268980"/>
              <a:gd name="connsiteX22" fmla="*/ 0 w 4380903"/>
              <a:gd name="connsiteY22" fmla="*/ 544841 h 326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80903" h="3268980" fill="none" extrusionOk="0">
                <a:moveTo>
                  <a:pt x="0" y="544841"/>
                </a:moveTo>
                <a:cubicBezTo>
                  <a:pt x="-43202" y="241489"/>
                  <a:pt x="256856" y="11125"/>
                  <a:pt x="544841" y="0"/>
                </a:cubicBezTo>
                <a:cubicBezTo>
                  <a:pt x="794430" y="-31112"/>
                  <a:pt x="983796" y="24392"/>
                  <a:pt x="1203085" y="0"/>
                </a:cubicBezTo>
                <a:cubicBezTo>
                  <a:pt x="1422374" y="-24392"/>
                  <a:pt x="1641007" y="-11924"/>
                  <a:pt x="1795505" y="0"/>
                </a:cubicBezTo>
                <a:cubicBezTo>
                  <a:pt x="1950003" y="11924"/>
                  <a:pt x="2334890" y="-6886"/>
                  <a:pt x="2486661" y="0"/>
                </a:cubicBezTo>
                <a:cubicBezTo>
                  <a:pt x="2638432" y="6886"/>
                  <a:pt x="2949029" y="-9505"/>
                  <a:pt x="3079081" y="0"/>
                </a:cubicBezTo>
                <a:cubicBezTo>
                  <a:pt x="3209133" y="9505"/>
                  <a:pt x="3498464" y="36068"/>
                  <a:pt x="3836062" y="0"/>
                </a:cubicBezTo>
                <a:cubicBezTo>
                  <a:pt x="4093663" y="43836"/>
                  <a:pt x="4372221" y="262514"/>
                  <a:pt x="4380903" y="544841"/>
                </a:cubicBezTo>
                <a:cubicBezTo>
                  <a:pt x="4397152" y="728408"/>
                  <a:pt x="4368805" y="931608"/>
                  <a:pt x="4380903" y="1111458"/>
                </a:cubicBezTo>
                <a:cubicBezTo>
                  <a:pt x="4393001" y="1291308"/>
                  <a:pt x="4371506" y="1447878"/>
                  <a:pt x="4380903" y="1590904"/>
                </a:cubicBezTo>
                <a:cubicBezTo>
                  <a:pt x="4390300" y="1733930"/>
                  <a:pt x="4393967" y="1878349"/>
                  <a:pt x="4380903" y="2092143"/>
                </a:cubicBezTo>
                <a:cubicBezTo>
                  <a:pt x="4367839" y="2305937"/>
                  <a:pt x="4410135" y="2488356"/>
                  <a:pt x="4380903" y="2724139"/>
                </a:cubicBezTo>
                <a:cubicBezTo>
                  <a:pt x="4445276" y="3008008"/>
                  <a:pt x="4131648" y="3305842"/>
                  <a:pt x="3836062" y="3268980"/>
                </a:cubicBezTo>
                <a:cubicBezTo>
                  <a:pt x="3704996" y="3275662"/>
                  <a:pt x="3462677" y="3278201"/>
                  <a:pt x="3243642" y="3268980"/>
                </a:cubicBezTo>
                <a:cubicBezTo>
                  <a:pt x="3024607" y="3259759"/>
                  <a:pt x="2898535" y="3289386"/>
                  <a:pt x="2618310" y="3268980"/>
                </a:cubicBezTo>
                <a:cubicBezTo>
                  <a:pt x="2338085" y="3248574"/>
                  <a:pt x="2203294" y="3296007"/>
                  <a:pt x="1960066" y="3268980"/>
                </a:cubicBezTo>
                <a:cubicBezTo>
                  <a:pt x="1716838" y="3241953"/>
                  <a:pt x="1565441" y="3273128"/>
                  <a:pt x="1367646" y="3268980"/>
                </a:cubicBezTo>
                <a:cubicBezTo>
                  <a:pt x="1169851" y="3264832"/>
                  <a:pt x="722425" y="3266459"/>
                  <a:pt x="544841" y="3268980"/>
                </a:cubicBezTo>
                <a:cubicBezTo>
                  <a:pt x="212956" y="3213647"/>
                  <a:pt x="-64239" y="3054901"/>
                  <a:pt x="0" y="2724139"/>
                </a:cubicBezTo>
                <a:cubicBezTo>
                  <a:pt x="-151" y="2537944"/>
                  <a:pt x="-15085" y="2420902"/>
                  <a:pt x="0" y="2244693"/>
                </a:cubicBezTo>
                <a:cubicBezTo>
                  <a:pt x="15085" y="2068484"/>
                  <a:pt x="22188" y="1969878"/>
                  <a:pt x="0" y="1721662"/>
                </a:cubicBezTo>
                <a:cubicBezTo>
                  <a:pt x="-22188" y="1473446"/>
                  <a:pt x="17496" y="1333500"/>
                  <a:pt x="0" y="1155044"/>
                </a:cubicBezTo>
                <a:cubicBezTo>
                  <a:pt x="-17496" y="976588"/>
                  <a:pt x="1273" y="817244"/>
                  <a:pt x="0" y="544841"/>
                </a:cubicBezTo>
                <a:close/>
              </a:path>
              <a:path w="4380903" h="3268980" stroke="0" extrusionOk="0">
                <a:moveTo>
                  <a:pt x="0" y="544841"/>
                </a:moveTo>
                <a:cubicBezTo>
                  <a:pt x="-6823" y="239725"/>
                  <a:pt x="185523" y="21922"/>
                  <a:pt x="544841" y="0"/>
                </a:cubicBezTo>
                <a:cubicBezTo>
                  <a:pt x="838189" y="7918"/>
                  <a:pt x="980022" y="-1955"/>
                  <a:pt x="1268910" y="0"/>
                </a:cubicBezTo>
                <a:cubicBezTo>
                  <a:pt x="1557798" y="1955"/>
                  <a:pt x="1721539" y="29776"/>
                  <a:pt x="1894242" y="0"/>
                </a:cubicBezTo>
                <a:cubicBezTo>
                  <a:pt x="2066945" y="-29776"/>
                  <a:pt x="2216662" y="-28400"/>
                  <a:pt x="2486661" y="0"/>
                </a:cubicBezTo>
                <a:cubicBezTo>
                  <a:pt x="2756660" y="28400"/>
                  <a:pt x="2933166" y="-3787"/>
                  <a:pt x="3177818" y="0"/>
                </a:cubicBezTo>
                <a:cubicBezTo>
                  <a:pt x="3422470" y="3787"/>
                  <a:pt x="3507116" y="-14813"/>
                  <a:pt x="3836062" y="0"/>
                </a:cubicBezTo>
                <a:cubicBezTo>
                  <a:pt x="4144306" y="-11941"/>
                  <a:pt x="4353922" y="267644"/>
                  <a:pt x="4380903" y="544841"/>
                </a:cubicBezTo>
                <a:cubicBezTo>
                  <a:pt x="4397044" y="665983"/>
                  <a:pt x="4366500" y="845372"/>
                  <a:pt x="4380903" y="1089666"/>
                </a:cubicBezTo>
                <a:cubicBezTo>
                  <a:pt x="4395306" y="1333960"/>
                  <a:pt x="4398695" y="1354019"/>
                  <a:pt x="4380903" y="1569111"/>
                </a:cubicBezTo>
                <a:cubicBezTo>
                  <a:pt x="4363111" y="1784203"/>
                  <a:pt x="4398329" y="1880470"/>
                  <a:pt x="4380903" y="2113936"/>
                </a:cubicBezTo>
                <a:cubicBezTo>
                  <a:pt x="4363477" y="2347402"/>
                  <a:pt x="4376871" y="2452401"/>
                  <a:pt x="4380903" y="2724139"/>
                </a:cubicBezTo>
                <a:cubicBezTo>
                  <a:pt x="4404475" y="3001753"/>
                  <a:pt x="4167026" y="3249599"/>
                  <a:pt x="3836062" y="3268980"/>
                </a:cubicBezTo>
                <a:cubicBezTo>
                  <a:pt x="3672463" y="3274524"/>
                  <a:pt x="3428232" y="3299086"/>
                  <a:pt x="3177818" y="3268980"/>
                </a:cubicBezTo>
                <a:cubicBezTo>
                  <a:pt x="2927404" y="3238874"/>
                  <a:pt x="2775704" y="3240046"/>
                  <a:pt x="2585398" y="3268980"/>
                </a:cubicBezTo>
                <a:cubicBezTo>
                  <a:pt x="2395092" y="3297914"/>
                  <a:pt x="2069582" y="3274310"/>
                  <a:pt x="1927154" y="3268980"/>
                </a:cubicBezTo>
                <a:cubicBezTo>
                  <a:pt x="1784726" y="3263650"/>
                  <a:pt x="1356975" y="3273632"/>
                  <a:pt x="1203085" y="3268980"/>
                </a:cubicBezTo>
                <a:cubicBezTo>
                  <a:pt x="1049195" y="3264328"/>
                  <a:pt x="824291" y="3283996"/>
                  <a:pt x="544841" y="3268980"/>
                </a:cubicBezTo>
                <a:cubicBezTo>
                  <a:pt x="210744" y="3328325"/>
                  <a:pt x="42841" y="3056880"/>
                  <a:pt x="0" y="2724139"/>
                </a:cubicBezTo>
                <a:cubicBezTo>
                  <a:pt x="425" y="2550809"/>
                  <a:pt x="8141" y="2422834"/>
                  <a:pt x="0" y="2222900"/>
                </a:cubicBezTo>
                <a:cubicBezTo>
                  <a:pt x="-8141" y="2022966"/>
                  <a:pt x="-5556" y="1900472"/>
                  <a:pt x="0" y="1678076"/>
                </a:cubicBezTo>
                <a:cubicBezTo>
                  <a:pt x="5556" y="1455680"/>
                  <a:pt x="7901" y="1281009"/>
                  <a:pt x="0" y="1176837"/>
                </a:cubicBezTo>
                <a:cubicBezTo>
                  <a:pt x="-7901" y="1072665"/>
                  <a:pt x="13862" y="854730"/>
                  <a:pt x="0" y="544841"/>
                </a:cubicBezTo>
                <a:close/>
              </a:path>
            </a:pathLst>
          </a:custGeom>
          <a:solidFill>
            <a:schemeClr val="tx1"/>
          </a:solidFill>
          <a:ln w="76200">
            <a:gradFill>
              <a:gsLst>
                <a:gs pos="98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GB" dirty="0">
                <a:solidFill>
                  <a:schemeClr val="bg1"/>
                </a:solidFill>
              </a:rPr>
              <a:t>For both apps, you will be asked to login in with an email.</a:t>
            </a:r>
          </a:p>
          <a:p>
            <a:r>
              <a:rPr lang="en-GB" dirty="0">
                <a:solidFill>
                  <a:schemeClr val="bg1"/>
                </a:solidFill>
              </a:rPr>
              <a:t>Use your glow email address for this.</a:t>
            </a:r>
          </a:p>
          <a:p>
            <a:r>
              <a:rPr lang="en-GB" dirty="0" err="1">
                <a:solidFill>
                  <a:schemeClr val="bg1"/>
                </a:solidFill>
              </a:rPr>
              <a:t>Eg</a:t>
            </a:r>
            <a:r>
              <a:rPr lang="en-GB" dirty="0">
                <a:solidFill>
                  <a:schemeClr val="bg1"/>
                </a:solidFill>
              </a:rPr>
              <a:t> </a:t>
            </a:r>
            <a:r>
              <a:rPr lang="en-GB" dirty="0">
                <a:solidFill>
                  <a:schemeClr val="bg1"/>
                </a:solidFill>
                <a:hlinkClick r:id="rId4">
                  <a:extLst>
                    <a:ext uri="{A12FA001-AC4F-418D-AE19-62706E023703}">
                      <ahyp:hlinkClr xmlns:ahyp="http://schemas.microsoft.com/office/drawing/2018/hyperlinkcolor" val="tx"/>
                    </a:ext>
                  </a:extLst>
                </a:hlinkClick>
              </a:rPr>
              <a:t>gw18bainstephanie@glow.sch.uk</a:t>
            </a:r>
            <a:endParaRPr lang="en-GB" dirty="0">
              <a:solidFill>
                <a:schemeClr val="bg1"/>
              </a:solidFill>
            </a:endParaRPr>
          </a:p>
          <a:p>
            <a:r>
              <a:rPr lang="en-GB" dirty="0">
                <a:solidFill>
                  <a:schemeClr val="bg1"/>
                </a:solidFill>
              </a:rPr>
              <a:t>This will take you to the Glow page where you will need to sign in again using your Glow email and password.</a:t>
            </a:r>
          </a:p>
          <a:p>
            <a:r>
              <a:rPr lang="en-GB" dirty="0">
                <a:solidFill>
                  <a:schemeClr val="bg1"/>
                </a:solidFill>
              </a:rPr>
              <a:t>This will allow you to access assignments and any documents assigned by class teachers to complete.</a:t>
            </a:r>
          </a:p>
        </p:txBody>
      </p:sp>
    </p:spTree>
    <p:extLst>
      <p:ext uri="{BB962C8B-B14F-4D97-AF65-F5344CB8AC3E}">
        <p14:creationId xmlns:p14="http://schemas.microsoft.com/office/powerpoint/2010/main" val="9607457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mage result for tablet clipart">
            <a:extLst>
              <a:ext uri="{FF2B5EF4-FFF2-40B4-BE49-F238E27FC236}">
                <a16:creationId xmlns:a16="http://schemas.microsoft.com/office/drawing/2014/main" id="{AEEAC011-D7B4-4899-AD1C-AEFE352D7E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013" t="4503" r="14383" b="5207"/>
          <a:stretch/>
        </p:blipFill>
        <p:spPr bwMode="auto">
          <a:xfrm>
            <a:off x="394335" y="157479"/>
            <a:ext cx="5303520" cy="6543041"/>
          </a:xfrm>
          <a:custGeom>
            <a:avLst/>
            <a:gdLst/>
            <a:ahLst/>
            <a:cxnLst/>
            <a:rect l="l" t="t" r="r" b="b"/>
            <a:pathLst>
              <a:path w="5017317" h="5380277">
                <a:moveTo>
                  <a:pt x="0" y="0"/>
                </a:moveTo>
                <a:lnTo>
                  <a:pt x="5017317" y="0"/>
                </a:lnTo>
                <a:lnTo>
                  <a:pt x="5017317" y="5380277"/>
                </a:lnTo>
                <a:lnTo>
                  <a:pt x="0" y="5380277"/>
                </a:lnTo>
                <a:close/>
              </a:path>
            </a:pathLst>
          </a:cu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55F7D11-B79D-47F5-ADA4-AD952313AD2C}"/>
              </a:ext>
            </a:extLst>
          </p:cNvPr>
          <p:cNvPicPr>
            <a:picLocks noChangeAspect="1"/>
          </p:cNvPicPr>
          <p:nvPr/>
        </p:nvPicPr>
        <p:blipFill rotWithShape="1">
          <a:blip r:embed="rId3"/>
          <a:srcRect l="23250" t="20296" r="58167" b="22075"/>
          <a:stretch/>
        </p:blipFill>
        <p:spPr>
          <a:xfrm>
            <a:off x="1120775" y="770254"/>
            <a:ext cx="3850640" cy="5051069"/>
          </a:xfrm>
          <a:prstGeom prst="rect">
            <a:avLst/>
          </a:prstGeom>
        </p:spPr>
      </p:pic>
      <p:sp>
        <p:nvSpPr>
          <p:cNvPr id="6" name="copy">
            <a:extLst>
              <a:ext uri="{FF2B5EF4-FFF2-40B4-BE49-F238E27FC236}">
                <a16:creationId xmlns:a16="http://schemas.microsoft.com/office/drawing/2014/main" id="{BFDA3C62-C916-4B97-A1AA-972CB56C9BFD}"/>
              </a:ext>
            </a:extLst>
          </p:cNvPr>
          <p:cNvSpPr txBox="1"/>
          <p:nvPr/>
        </p:nvSpPr>
        <p:spPr>
          <a:xfrm>
            <a:off x="7416762" y="2699906"/>
            <a:ext cx="4380903" cy="2043113"/>
          </a:xfrm>
          <a:custGeom>
            <a:avLst/>
            <a:gdLst>
              <a:gd name="connsiteX0" fmla="*/ 0 w 4380903"/>
              <a:gd name="connsiteY0" fmla="*/ 340526 h 2043113"/>
              <a:gd name="connsiteX1" fmla="*/ 340526 w 4380903"/>
              <a:gd name="connsiteY1" fmla="*/ 0 h 2043113"/>
              <a:gd name="connsiteX2" fmla="*/ 994166 w 4380903"/>
              <a:gd name="connsiteY2" fmla="*/ 0 h 2043113"/>
              <a:gd name="connsiteX3" fmla="*/ 1499813 w 4380903"/>
              <a:gd name="connsiteY3" fmla="*/ 0 h 2043113"/>
              <a:gd name="connsiteX4" fmla="*/ 2116454 w 4380903"/>
              <a:gd name="connsiteY4" fmla="*/ 0 h 2043113"/>
              <a:gd name="connsiteX5" fmla="*/ 2659099 w 4380903"/>
              <a:gd name="connsiteY5" fmla="*/ 0 h 2043113"/>
              <a:gd name="connsiteX6" fmla="*/ 3312740 w 4380903"/>
              <a:gd name="connsiteY6" fmla="*/ 0 h 2043113"/>
              <a:gd name="connsiteX7" fmla="*/ 4040377 w 4380903"/>
              <a:gd name="connsiteY7" fmla="*/ 0 h 2043113"/>
              <a:gd name="connsiteX8" fmla="*/ 4380903 w 4380903"/>
              <a:gd name="connsiteY8" fmla="*/ 340526 h 2043113"/>
              <a:gd name="connsiteX9" fmla="*/ 4380903 w 4380903"/>
              <a:gd name="connsiteY9" fmla="*/ 1021557 h 2043113"/>
              <a:gd name="connsiteX10" fmla="*/ 4380903 w 4380903"/>
              <a:gd name="connsiteY10" fmla="*/ 1702587 h 2043113"/>
              <a:gd name="connsiteX11" fmla="*/ 4040377 w 4380903"/>
              <a:gd name="connsiteY11" fmla="*/ 2043113 h 2043113"/>
              <a:gd name="connsiteX12" fmla="*/ 3349738 w 4380903"/>
              <a:gd name="connsiteY12" fmla="*/ 2043113 h 2043113"/>
              <a:gd name="connsiteX13" fmla="*/ 2807093 w 4380903"/>
              <a:gd name="connsiteY13" fmla="*/ 2043113 h 2043113"/>
              <a:gd name="connsiteX14" fmla="*/ 2301447 w 4380903"/>
              <a:gd name="connsiteY14" fmla="*/ 2043113 h 2043113"/>
              <a:gd name="connsiteX15" fmla="*/ 1758802 w 4380903"/>
              <a:gd name="connsiteY15" fmla="*/ 2043113 h 2043113"/>
              <a:gd name="connsiteX16" fmla="*/ 1179159 w 4380903"/>
              <a:gd name="connsiteY16" fmla="*/ 2043113 h 2043113"/>
              <a:gd name="connsiteX17" fmla="*/ 340526 w 4380903"/>
              <a:gd name="connsiteY17" fmla="*/ 2043113 h 2043113"/>
              <a:gd name="connsiteX18" fmla="*/ 0 w 4380903"/>
              <a:gd name="connsiteY18" fmla="*/ 1702587 h 2043113"/>
              <a:gd name="connsiteX19" fmla="*/ 0 w 4380903"/>
              <a:gd name="connsiteY19" fmla="*/ 994315 h 2043113"/>
              <a:gd name="connsiteX20" fmla="*/ 0 w 4380903"/>
              <a:gd name="connsiteY20" fmla="*/ 340526 h 204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80903" h="2043113" fill="none" extrusionOk="0">
                <a:moveTo>
                  <a:pt x="0" y="340526"/>
                </a:moveTo>
                <a:cubicBezTo>
                  <a:pt x="19925" y="191911"/>
                  <a:pt x="144683" y="4101"/>
                  <a:pt x="340526" y="0"/>
                </a:cubicBezTo>
                <a:cubicBezTo>
                  <a:pt x="473127" y="-25386"/>
                  <a:pt x="673209" y="5682"/>
                  <a:pt x="994166" y="0"/>
                </a:cubicBezTo>
                <a:cubicBezTo>
                  <a:pt x="1315123" y="-5682"/>
                  <a:pt x="1265511" y="-18016"/>
                  <a:pt x="1499813" y="0"/>
                </a:cubicBezTo>
                <a:cubicBezTo>
                  <a:pt x="1734115" y="18016"/>
                  <a:pt x="1938983" y="-7220"/>
                  <a:pt x="2116454" y="0"/>
                </a:cubicBezTo>
                <a:cubicBezTo>
                  <a:pt x="2293925" y="7220"/>
                  <a:pt x="2534252" y="26292"/>
                  <a:pt x="2659099" y="0"/>
                </a:cubicBezTo>
                <a:cubicBezTo>
                  <a:pt x="2783947" y="-26292"/>
                  <a:pt x="3033127" y="-18349"/>
                  <a:pt x="3312740" y="0"/>
                </a:cubicBezTo>
                <a:cubicBezTo>
                  <a:pt x="3592353" y="18349"/>
                  <a:pt x="3716293" y="-3006"/>
                  <a:pt x="4040377" y="0"/>
                </a:cubicBezTo>
                <a:cubicBezTo>
                  <a:pt x="4222983" y="17024"/>
                  <a:pt x="4368890" y="114629"/>
                  <a:pt x="4380903" y="340526"/>
                </a:cubicBezTo>
                <a:cubicBezTo>
                  <a:pt x="4367439" y="567577"/>
                  <a:pt x="4409689" y="782626"/>
                  <a:pt x="4380903" y="1021557"/>
                </a:cubicBezTo>
                <a:cubicBezTo>
                  <a:pt x="4352117" y="1260488"/>
                  <a:pt x="4371526" y="1488776"/>
                  <a:pt x="4380903" y="1702587"/>
                </a:cubicBezTo>
                <a:cubicBezTo>
                  <a:pt x="4355816" y="1904721"/>
                  <a:pt x="4244391" y="2086320"/>
                  <a:pt x="4040377" y="2043113"/>
                </a:cubicBezTo>
                <a:cubicBezTo>
                  <a:pt x="3791490" y="2055481"/>
                  <a:pt x="3649481" y="2035563"/>
                  <a:pt x="3349738" y="2043113"/>
                </a:cubicBezTo>
                <a:cubicBezTo>
                  <a:pt x="3049995" y="2050663"/>
                  <a:pt x="2966172" y="2030001"/>
                  <a:pt x="2807093" y="2043113"/>
                </a:cubicBezTo>
                <a:cubicBezTo>
                  <a:pt x="2648015" y="2056225"/>
                  <a:pt x="2464812" y="2064359"/>
                  <a:pt x="2301447" y="2043113"/>
                </a:cubicBezTo>
                <a:cubicBezTo>
                  <a:pt x="2138082" y="2021867"/>
                  <a:pt x="1947263" y="2042078"/>
                  <a:pt x="1758802" y="2043113"/>
                </a:cubicBezTo>
                <a:cubicBezTo>
                  <a:pt x="1570342" y="2044148"/>
                  <a:pt x="1401318" y="2036003"/>
                  <a:pt x="1179159" y="2043113"/>
                </a:cubicBezTo>
                <a:cubicBezTo>
                  <a:pt x="957000" y="2050223"/>
                  <a:pt x="512331" y="2030457"/>
                  <a:pt x="340526" y="2043113"/>
                </a:cubicBezTo>
                <a:cubicBezTo>
                  <a:pt x="121800" y="2073547"/>
                  <a:pt x="11436" y="1893221"/>
                  <a:pt x="0" y="1702587"/>
                </a:cubicBezTo>
                <a:cubicBezTo>
                  <a:pt x="3820" y="1368889"/>
                  <a:pt x="-11910" y="1304350"/>
                  <a:pt x="0" y="994315"/>
                </a:cubicBezTo>
                <a:cubicBezTo>
                  <a:pt x="11910" y="684280"/>
                  <a:pt x="-31681" y="473686"/>
                  <a:pt x="0" y="340526"/>
                </a:cubicBezTo>
                <a:close/>
              </a:path>
              <a:path w="4380903" h="2043113" stroke="0" extrusionOk="0">
                <a:moveTo>
                  <a:pt x="0" y="340526"/>
                </a:moveTo>
                <a:cubicBezTo>
                  <a:pt x="-15693" y="142779"/>
                  <a:pt x="140434" y="4513"/>
                  <a:pt x="340526" y="0"/>
                </a:cubicBezTo>
                <a:cubicBezTo>
                  <a:pt x="498916" y="-6498"/>
                  <a:pt x="873277" y="-3126"/>
                  <a:pt x="1031165" y="0"/>
                </a:cubicBezTo>
                <a:cubicBezTo>
                  <a:pt x="1189053" y="3126"/>
                  <a:pt x="1350798" y="-15388"/>
                  <a:pt x="1610808" y="0"/>
                </a:cubicBezTo>
                <a:cubicBezTo>
                  <a:pt x="1870818" y="15388"/>
                  <a:pt x="1990301" y="-16561"/>
                  <a:pt x="2153453" y="0"/>
                </a:cubicBezTo>
                <a:cubicBezTo>
                  <a:pt x="2316605" y="16561"/>
                  <a:pt x="2500371" y="-24043"/>
                  <a:pt x="2807093" y="0"/>
                </a:cubicBezTo>
                <a:cubicBezTo>
                  <a:pt x="3113815" y="24043"/>
                  <a:pt x="3143249" y="-10037"/>
                  <a:pt x="3386737" y="0"/>
                </a:cubicBezTo>
                <a:cubicBezTo>
                  <a:pt x="3630225" y="10037"/>
                  <a:pt x="3736246" y="-9163"/>
                  <a:pt x="4040377" y="0"/>
                </a:cubicBezTo>
                <a:cubicBezTo>
                  <a:pt x="4227283" y="-11068"/>
                  <a:pt x="4372803" y="163715"/>
                  <a:pt x="4380903" y="340526"/>
                </a:cubicBezTo>
                <a:cubicBezTo>
                  <a:pt x="4372318" y="552456"/>
                  <a:pt x="4377448" y="748761"/>
                  <a:pt x="4380903" y="994315"/>
                </a:cubicBezTo>
                <a:cubicBezTo>
                  <a:pt x="4384358" y="1239869"/>
                  <a:pt x="4388067" y="1372910"/>
                  <a:pt x="4380903" y="1702587"/>
                </a:cubicBezTo>
                <a:cubicBezTo>
                  <a:pt x="4399307" y="1918050"/>
                  <a:pt x="4229997" y="2059195"/>
                  <a:pt x="4040377" y="2043113"/>
                </a:cubicBezTo>
                <a:cubicBezTo>
                  <a:pt x="3879344" y="2036544"/>
                  <a:pt x="3752339" y="2025233"/>
                  <a:pt x="3534731" y="2043113"/>
                </a:cubicBezTo>
                <a:cubicBezTo>
                  <a:pt x="3317123" y="2060993"/>
                  <a:pt x="3099136" y="2015901"/>
                  <a:pt x="2844092" y="2043113"/>
                </a:cubicBezTo>
                <a:cubicBezTo>
                  <a:pt x="2589048" y="2070325"/>
                  <a:pt x="2430021" y="2067510"/>
                  <a:pt x="2301447" y="2043113"/>
                </a:cubicBezTo>
                <a:cubicBezTo>
                  <a:pt x="2172873" y="2018716"/>
                  <a:pt x="1859793" y="2038335"/>
                  <a:pt x="1684805" y="2043113"/>
                </a:cubicBezTo>
                <a:cubicBezTo>
                  <a:pt x="1509817" y="2047891"/>
                  <a:pt x="1255812" y="2063622"/>
                  <a:pt x="994166" y="2043113"/>
                </a:cubicBezTo>
                <a:cubicBezTo>
                  <a:pt x="732520" y="2022604"/>
                  <a:pt x="637639" y="2069753"/>
                  <a:pt x="340526" y="2043113"/>
                </a:cubicBezTo>
                <a:cubicBezTo>
                  <a:pt x="132444" y="2078901"/>
                  <a:pt x="4832" y="1894244"/>
                  <a:pt x="0" y="1702587"/>
                </a:cubicBezTo>
                <a:cubicBezTo>
                  <a:pt x="-2314" y="1413872"/>
                  <a:pt x="20286" y="1322434"/>
                  <a:pt x="0" y="1048798"/>
                </a:cubicBezTo>
                <a:cubicBezTo>
                  <a:pt x="-20286" y="775162"/>
                  <a:pt x="-8748" y="546511"/>
                  <a:pt x="0" y="340526"/>
                </a:cubicBezTo>
                <a:close/>
              </a:path>
            </a:pathLst>
          </a:custGeom>
          <a:solidFill>
            <a:schemeClr val="tx1"/>
          </a:solidFill>
          <a:ln w="76200">
            <a:gradFill>
              <a:gsLst>
                <a:gs pos="98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GB" dirty="0">
                <a:solidFill>
                  <a:schemeClr val="bg1"/>
                </a:solidFill>
              </a:rPr>
              <a:t>This will allow you to see all of the Teams your child is part of and view assignments. </a:t>
            </a:r>
          </a:p>
          <a:p>
            <a:r>
              <a:rPr lang="en-GB" dirty="0">
                <a:solidFill>
                  <a:schemeClr val="bg1"/>
                </a:solidFill>
              </a:rPr>
              <a:t>These will be in the assignments tab at the bottom of the screen.  </a:t>
            </a:r>
          </a:p>
          <a:p>
            <a:r>
              <a:rPr lang="en-GB" dirty="0">
                <a:solidFill>
                  <a:schemeClr val="bg1"/>
                </a:solidFill>
              </a:rPr>
              <a:t>Click </a:t>
            </a:r>
            <a:r>
              <a:rPr lang="en-GB" b="1" dirty="0">
                <a:solidFill>
                  <a:srgbClr val="FFFF00"/>
                </a:solidFill>
              </a:rPr>
              <a:t>view assignment </a:t>
            </a:r>
            <a:r>
              <a:rPr lang="en-GB" dirty="0">
                <a:solidFill>
                  <a:schemeClr val="bg1"/>
                </a:solidFill>
              </a:rPr>
              <a:t>to see the specific task.</a:t>
            </a:r>
          </a:p>
        </p:txBody>
      </p:sp>
    </p:spTree>
    <p:extLst>
      <p:ext uri="{BB962C8B-B14F-4D97-AF65-F5344CB8AC3E}">
        <p14:creationId xmlns:p14="http://schemas.microsoft.com/office/powerpoint/2010/main" val="26458564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Image result for tablet clipart">
            <a:extLst>
              <a:ext uri="{FF2B5EF4-FFF2-40B4-BE49-F238E27FC236}">
                <a16:creationId xmlns:a16="http://schemas.microsoft.com/office/drawing/2014/main" id="{AAF5035E-AB7F-4716-8B6D-F9FCAF3411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013" t="4503" r="14383" b="5207"/>
          <a:stretch/>
        </p:blipFill>
        <p:spPr bwMode="auto">
          <a:xfrm>
            <a:off x="6337935" y="157478"/>
            <a:ext cx="5303520" cy="6543041"/>
          </a:xfrm>
          <a:custGeom>
            <a:avLst/>
            <a:gdLst/>
            <a:ahLst/>
            <a:cxnLst/>
            <a:rect l="l" t="t" r="r" b="b"/>
            <a:pathLst>
              <a:path w="5017317" h="5380277">
                <a:moveTo>
                  <a:pt x="0" y="0"/>
                </a:moveTo>
                <a:lnTo>
                  <a:pt x="5017317" y="0"/>
                </a:lnTo>
                <a:lnTo>
                  <a:pt x="5017317" y="5380277"/>
                </a:lnTo>
                <a:lnTo>
                  <a:pt x="0" y="5380277"/>
                </a:lnTo>
                <a:close/>
              </a:path>
            </a:pathLst>
          </a:custGeom>
          <a:noFill/>
          <a:extLst>
            <a:ext uri="{909E8E84-426E-40DD-AFC4-6F175D3DCCD1}">
              <a14:hiddenFill xmlns:a14="http://schemas.microsoft.com/office/drawing/2010/main">
                <a:solidFill>
                  <a:srgbClr val="FFFFFF"/>
                </a:solidFill>
              </a14:hiddenFill>
            </a:ext>
          </a:extLst>
        </p:spPr>
      </p:pic>
      <p:pic>
        <p:nvPicPr>
          <p:cNvPr id="2" name="Picture 4" descr="Image result for tablet clipart">
            <a:extLst>
              <a:ext uri="{FF2B5EF4-FFF2-40B4-BE49-F238E27FC236}">
                <a16:creationId xmlns:a16="http://schemas.microsoft.com/office/drawing/2014/main" id="{AEEAC011-D7B4-4899-AD1C-AEFE352D7E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013" t="4503" r="14383" b="5207"/>
          <a:stretch/>
        </p:blipFill>
        <p:spPr bwMode="auto">
          <a:xfrm>
            <a:off x="670560" y="157479"/>
            <a:ext cx="5303520" cy="6543041"/>
          </a:xfrm>
          <a:custGeom>
            <a:avLst/>
            <a:gdLst/>
            <a:ahLst/>
            <a:cxnLst/>
            <a:rect l="l" t="t" r="r" b="b"/>
            <a:pathLst>
              <a:path w="5017317" h="5380277">
                <a:moveTo>
                  <a:pt x="0" y="0"/>
                </a:moveTo>
                <a:lnTo>
                  <a:pt x="5017317" y="0"/>
                </a:lnTo>
                <a:lnTo>
                  <a:pt x="5017317" y="5380277"/>
                </a:lnTo>
                <a:lnTo>
                  <a:pt x="0" y="5380277"/>
                </a:lnTo>
                <a:close/>
              </a:path>
            </a:pathLst>
          </a:cu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EC37858-2771-46E7-9818-6CE565212DB9}"/>
              </a:ext>
            </a:extLst>
          </p:cNvPr>
          <p:cNvPicPr>
            <a:picLocks noChangeAspect="1"/>
          </p:cNvPicPr>
          <p:nvPr/>
        </p:nvPicPr>
        <p:blipFill rotWithShape="1">
          <a:blip r:embed="rId3"/>
          <a:srcRect l="23334" t="20000" r="57666" b="27111"/>
          <a:stretch/>
        </p:blipFill>
        <p:spPr>
          <a:xfrm>
            <a:off x="6942455" y="717452"/>
            <a:ext cx="4094480" cy="5006216"/>
          </a:xfrm>
          <a:prstGeom prst="rect">
            <a:avLst/>
          </a:prstGeom>
        </p:spPr>
      </p:pic>
      <p:sp>
        <p:nvSpPr>
          <p:cNvPr id="8" name="Right Arrow 10">
            <a:extLst>
              <a:ext uri="{FF2B5EF4-FFF2-40B4-BE49-F238E27FC236}">
                <a16:creationId xmlns:a16="http://schemas.microsoft.com/office/drawing/2014/main" id="{F009EF62-038A-44BD-8A8E-6F3CF85AD05D}"/>
              </a:ext>
            </a:extLst>
          </p:cNvPr>
          <p:cNvSpPr/>
          <p:nvPr/>
        </p:nvSpPr>
        <p:spPr>
          <a:xfrm rot="2798320" flipH="1">
            <a:off x="10453158" y="1506074"/>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89A555E-D235-40F9-8DC1-F49AC9C0CE3D}"/>
              </a:ext>
            </a:extLst>
          </p:cNvPr>
          <p:cNvPicPr>
            <a:picLocks noChangeAspect="1"/>
          </p:cNvPicPr>
          <p:nvPr/>
        </p:nvPicPr>
        <p:blipFill rotWithShape="1">
          <a:blip r:embed="rId4"/>
          <a:srcRect l="23833" t="20741" r="58000" b="32000"/>
          <a:stretch/>
        </p:blipFill>
        <p:spPr>
          <a:xfrm>
            <a:off x="1280160" y="802639"/>
            <a:ext cx="4094480" cy="4921029"/>
          </a:xfrm>
          <a:prstGeom prst="rect">
            <a:avLst/>
          </a:prstGeom>
        </p:spPr>
      </p:pic>
      <p:sp>
        <p:nvSpPr>
          <p:cNvPr id="7" name="copy">
            <a:extLst>
              <a:ext uri="{FF2B5EF4-FFF2-40B4-BE49-F238E27FC236}">
                <a16:creationId xmlns:a16="http://schemas.microsoft.com/office/drawing/2014/main" id="{EFBC2DAF-4479-4AD5-B1A8-D30901DBCE5B}"/>
              </a:ext>
            </a:extLst>
          </p:cNvPr>
          <p:cNvSpPr txBox="1"/>
          <p:nvPr/>
        </p:nvSpPr>
        <p:spPr>
          <a:xfrm>
            <a:off x="4660907" y="3114952"/>
            <a:ext cx="4380903" cy="3268980"/>
          </a:xfrm>
          <a:custGeom>
            <a:avLst/>
            <a:gdLst>
              <a:gd name="connsiteX0" fmla="*/ 0 w 4380903"/>
              <a:gd name="connsiteY0" fmla="*/ 544841 h 3268980"/>
              <a:gd name="connsiteX1" fmla="*/ 544841 w 4380903"/>
              <a:gd name="connsiteY1" fmla="*/ 0 h 3268980"/>
              <a:gd name="connsiteX2" fmla="*/ 1203085 w 4380903"/>
              <a:gd name="connsiteY2" fmla="*/ 0 h 3268980"/>
              <a:gd name="connsiteX3" fmla="*/ 1795505 w 4380903"/>
              <a:gd name="connsiteY3" fmla="*/ 0 h 3268980"/>
              <a:gd name="connsiteX4" fmla="*/ 2486661 w 4380903"/>
              <a:gd name="connsiteY4" fmla="*/ 0 h 3268980"/>
              <a:gd name="connsiteX5" fmla="*/ 3079081 w 4380903"/>
              <a:gd name="connsiteY5" fmla="*/ 0 h 3268980"/>
              <a:gd name="connsiteX6" fmla="*/ 3836062 w 4380903"/>
              <a:gd name="connsiteY6" fmla="*/ 0 h 3268980"/>
              <a:gd name="connsiteX7" fmla="*/ 4380903 w 4380903"/>
              <a:gd name="connsiteY7" fmla="*/ 544841 h 3268980"/>
              <a:gd name="connsiteX8" fmla="*/ 4380903 w 4380903"/>
              <a:gd name="connsiteY8" fmla="*/ 1111458 h 3268980"/>
              <a:gd name="connsiteX9" fmla="*/ 4380903 w 4380903"/>
              <a:gd name="connsiteY9" fmla="*/ 1590904 h 3268980"/>
              <a:gd name="connsiteX10" fmla="*/ 4380903 w 4380903"/>
              <a:gd name="connsiteY10" fmla="*/ 2092143 h 3268980"/>
              <a:gd name="connsiteX11" fmla="*/ 4380903 w 4380903"/>
              <a:gd name="connsiteY11" fmla="*/ 2724139 h 3268980"/>
              <a:gd name="connsiteX12" fmla="*/ 3836062 w 4380903"/>
              <a:gd name="connsiteY12" fmla="*/ 3268980 h 3268980"/>
              <a:gd name="connsiteX13" fmla="*/ 3243642 w 4380903"/>
              <a:gd name="connsiteY13" fmla="*/ 3268980 h 3268980"/>
              <a:gd name="connsiteX14" fmla="*/ 2618310 w 4380903"/>
              <a:gd name="connsiteY14" fmla="*/ 3268980 h 3268980"/>
              <a:gd name="connsiteX15" fmla="*/ 1960066 w 4380903"/>
              <a:gd name="connsiteY15" fmla="*/ 3268980 h 3268980"/>
              <a:gd name="connsiteX16" fmla="*/ 1367646 w 4380903"/>
              <a:gd name="connsiteY16" fmla="*/ 3268980 h 3268980"/>
              <a:gd name="connsiteX17" fmla="*/ 544841 w 4380903"/>
              <a:gd name="connsiteY17" fmla="*/ 3268980 h 3268980"/>
              <a:gd name="connsiteX18" fmla="*/ 0 w 4380903"/>
              <a:gd name="connsiteY18" fmla="*/ 2724139 h 3268980"/>
              <a:gd name="connsiteX19" fmla="*/ 0 w 4380903"/>
              <a:gd name="connsiteY19" fmla="*/ 2244693 h 3268980"/>
              <a:gd name="connsiteX20" fmla="*/ 0 w 4380903"/>
              <a:gd name="connsiteY20" fmla="*/ 1721662 h 3268980"/>
              <a:gd name="connsiteX21" fmla="*/ 0 w 4380903"/>
              <a:gd name="connsiteY21" fmla="*/ 1155044 h 3268980"/>
              <a:gd name="connsiteX22" fmla="*/ 0 w 4380903"/>
              <a:gd name="connsiteY22" fmla="*/ 544841 h 326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80903" h="3268980" fill="none" extrusionOk="0">
                <a:moveTo>
                  <a:pt x="0" y="544841"/>
                </a:moveTo>
                <a:cubicBezTo>
                  <a:pt x="-43202" y="241489"/>
                  <a:pt x="256856" y="11125"/>
                  <a:pt x="544841" y="0"/>
                </a:cubicBezTo>
                <a:cubicBezTo>
                  <a:pt x="794430" y="-31112"/>
                  <a:pt x="983796" y="24392"/>
                  <a:pt x="1203085" y="0"/>
                </a:cubicBezTo>
                <a:cubicBezTo>
                  <a:pt x="1422374" y="-24392"/>
                  <a:pt x="1641007" y="-11924"/>
                  <a:pt x="1795505" y="0"/>
                </a:cubicBezTo>
                <a:cubicBezTo>
                  <a:pt x="1950003" y="11924"/>
                  <a:pt x="2334890" y="-6886"/>
                  <a:pt x="2486661" y="0"/>
                </a:cubicBezTo>
                <a:cubicBezTo>
                  <a:pt x="2638432" y="6886"/>
                  <a:pt x="2949029" y="-9505"/>
                  <a:pt x="3079081" y="0"/>
                </a:cubicBezTo>
                <a:cubicBezTo>
                  <a:pt x="3209133" y="9505"/>
                  <a:pt x="3498464" y="36068"/>
                  <a:pt x="3836062" y="0"/>
                </a:cubicBezTo>
                <a:cubicBezTo>
                  <a:pt x="4093663" y="43836"/>
                  <a:pt x="4372221" y="262514"/>
                  <a:pt x="4380903" y="544841"/>
                </a:cubicBezTo>
                <a:cubicBezTo>
                  <a:pt x="4397152" y="728408"/>
                  <a:pt x="4368805" y="931608"/>
                  <a:pt x="4380903" y="1111458"/>
                </a:cubicBezTo>
                <a:cubicBezTo>
                  <a:pt x="4393001" y="1291308"/>
                  <a:pt x="4371506" y="1447878"/>
                  <a:pt x="4380903" y="1590904"/>
                </a:cubicBezTo>
                <a:cubicBezTo>
                  <a:pt x="4390300" y="1733930"/>
                  <a:pt x="4393967" y="1878349"/>
                  <a:pt x="4380903" y="2092143"/>
                </a:cubicBezTo>
                <a:cubicBezTo>
                  <a:pt x="4367839" y="2305937"/>
                  <a:pt x="4410135" y="2488356"/>
                  <a:pt x="4380903" y="2724139"/>
                </a:cubicBezTo>
                <a:cubicBezTo>
                  <a:pt x="4445276" y="3008008"/>
                  <a:pt x="4131648" y="3305842"/>
                  <a:pt x="3836062" y="3268980"/>
                </a:cubicBezTo>
                <a:cubicBezTo>
                  <a:pt x="3704996" y="3275662"/>
                  <a:pt x="3462677" y="3278201"/>
                  <a:pt x="3243642" y="3268980"/>
                </a:cubicBezTo>
                <a:cubicBezTo>
                  <a:pt x="3024607" y="3259759"/>
                  <a:pt x="2898535" y="3289386"/>
                  <a:pt x="2618310" y="3268980"/>
                </a:cubicBezTo>
                <a:cubicBezTo>
                  <a:pt x="2338085" y="3248574"/>
                  <a:pt x="2203294" y="3296007"/>
                  <a:pt x="1960066" y="3268980"/>
                </a:cubicBezTo>
                <a:cubicBezTo>
                  <a:pt x="1716838" y="3241953"/>
                  <a:pt x="1565441" y="3273128"/>
                  <a:pt x="1367646" y="3268980"/>
                </a:cubicBezTo>
                <a:cubicBezTo>
                  <a:pt x="1169851" y="3264832"/>
                  <a:pt x="722425" y="3266459"/>
                  <a:pt x="544841" y="3268980"/>
                </a:cubicBezTo>
                <a:cubicBezTo>
                  <a:pt x="212956" y="3213647"/>
                  <a:pt x="-64239" y="3054901"/>
                  <a:pt x="0" y="2724139"/>
                </a:cubicBezTo>
                <a:cubicBezTo>
                  <a:pt x="-151" y="2537944"/>
                  <a:pt x="-15085" y="2420902"/>
                  <a:pt x="0" y="2244693"/>
                </a:cubicBezTo>
                <a:cubicBezTo>
                  <a:pt x="15085" y="2068484"/>
                  <a:pt x="22188" y="1969878"/>
                  <a:pt x="0" y="1721662"/>
                </a:cubicBezTo>
                <a:cubicBezTo>
                  <a:pt x="-22188" y="1473446"/>
                  <a:pt x="17496" y="1333500"/>
                  <a:pt x="0" y="1155044"/>
                </a:cubicBezTo>
                <a:cubicBezTo>
                  <a:pt x="-17496" y="976588"/>
                  <a:pt x="1273" y="817244"/>
                  <a:pt x="0" y="544841"/>
                </a:cubicBezTo>
                <a:close/>
              </a:path>
              <a:path w="4380903" h="3268980" stroke="0" extrusionOk="0">
                <a:moveTo>
                  <a:pt x="0" y="544841"/>
                </a:moveTo>
                <a:cubicBezTo>
                  <a:pt x="-6823" y="239725"/>
                  <a:pt x="185523" y="21922"/>
                  <a:pt x="544841" y="0"/>
                </a:cubicBezTo>
                <a:cubicBezTo>
                  <a:pt x="838189" y="7918"/>
                  <a:pt x="980022" y="-1955"/>
                  <a:pt x="1268910" y="0"/>
                </a:cubicBezTo>
                <a:cubicBezTo>
                  <a:pt x="1557798" y="1955"/>
                  <a:pt x="1721539" y="29776"/>
                  <a:pt x="1894242" y="0"/>
                </a:cubicBezTo>
                <a:cubicBezTo>
                  <a:pt x="2066945" y="-29776"/>
                  <a:pt x="2216662" y="-28400"/>
                  <a:pt x="2486661" y="0"/>
                </a:cubicBezTo>
                <a:cubicBezTo>
                  <a:pt x="2756660" y="28400"/>
                  <a:pt x="2933166" y="-3787"/>
                  <a:pt x="3177818" y="0"/>
                </a:cubicBezTo>
                <a:cubicBezTo>
                  <a:pt x="3422470" y="3787"/>
                  <a:pt x="3507116" y="-14813"/>
                  <a:pt x="3836062" y="0"/>
                </a:cubicBezTo>
                <a:cubicBezTo>
                  <a:pt x="4144306" y="-11941"/>
                  <a:pt x="4353922" y="267644"/>
                  <a:pt x="4380903" y="544841"/>
                </a:cubicBezTo>
                <a:cubicBezTo>
                  <a:pt x="4397044" y="665983"/>
                  <a:pt x="4366500" y="845372"/>
                  <a:pt x="4380903" y="1089666"/>
                </a:cubicBezTo>
                <a:cubicBezTo>
                  <a:pt x="4395306" y="1333960"/>
                  <a:pt x="4398695" y="1354019"/>
                  <a:pt x="4380903" y="1569111"/>
                </a:cubicBezTo>
                <a:cubicBezTo>
                  <a:pt x="4363111" y="1784203"/>
                  <a:pt x="4398329" y="1880470"/>
                  <a:pt x="4380903" y="2113936"/>
                </a:cubicBezTo>
                <a:cubicBezTo>
                  <a:pt x="4363477" y="2347402"/>
                  <a:pt x="4376871" y="2452401"/>
                  <a:pt x="4380903" y="2724139"/>
                </a:cubicBezTo>
                <a:cubicBezTo>
                  <a:pt x="4404475" y="3001753"/>
                  <a:pt x="4167026" y="3249599"/>
                  <a:pt x="3836062" y="3268980"/>
                </a:cubicBezTo>
                <a:cubicBezTo>
                  <a:pt x="3672463" y="3274524"/>
                  <a:pt x="3428232" y="3299086"/>
                  <a:pt x="3177818" y="3268980"/>
                </a:cubicBezTo>
                <a:cubicBezTo>
                  <a:pt x="2927404" y="3238874"/>
                  <a:pt x="2775704" y="3240046"/>
                  <a:pt x="2585398" y="3268980"/>
                </a:cubicBezTo>
                <a:cubicBezTo>
                  <a:pt x="2395092" y="3297914"/>
                  <a:pt x="2069582" y="3274310"/>
                  <a:pt x="1927154" y="3268980"/>
                </a:cubicBezTo>
                <a:cubicBezTo>
                  <a:pt x="1784726" y="3263650"/>
                  <a:pt x="1356975" y="3273632"/>
                  <a:pt x="1203085" y="3268980"/>
                </a:cubicBezTo>
                <a:cubicBezTo>
                  <a:pt x="1049195" y="3264328"/>
                  <a:pt x="824291" y="3283996"/>
                  <a:pt x="544841" y="3268980"/>
                </a:cubicBezTo>
                <a:cubicBezTo>
                  <a:pt x="210744" y="3328325"/>
                  <a:pt x="42841" y="3056880"/>
                  <a:pt x="0" y="2724139"/>
                </a:cubicBezTo>
                <a:cubicBezTo>
                  <a:pt x="425" y="2550809"/>
                  <a:pt x="8141" y="2422834"/>
                  <a:pt x="0" y="2222900"/>
                </a:cubicBezTo>
                <a:cubicBezTo>
                  <a:pt x="-8141" y="2022966"/>
                  <a:pt x="-5556" y="1900472"/>
                  <a:pt x="0" y="1678076"/>
                </a:cubicBezTo>
                <a:cubicBezTo>
                  <a:pt x="5556" y="1455680"/>
                  <a:pt x="7901" y="1281009"/>
                  <a:pt x="0" y="1176837"/>
                </a:cubicBezTo>
                <a:cubicBezTo>
                  <a:pt x="-7901" y="1072665"/>
                  <a:pt x="13862" y="854730"/>
                  <a:pt x="0" y="544841"/>
                </a:cubicBezTo>
                <a:close/>
              </a:path>
            </a:pathLst>
          </a:custGeom>
          <a:solidFill>
            <a:schemeClr val="tx1"/>
          </a:solidFill>
          <a:ln w="76200">
            <a:gradFill>
              <a:gsLst>
                <a:gs pos="98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GB" dirty="0">
                <a:solidFill>
                  <a:schemeClr val="bg1"/>
                </a:solidFill>
              </a:rPr>
              <a:t>Click on the document(s) listed below the heading </a:t>
            </a:r>
            <a:r>
              <a:rPr lang="en-GB" b="1" dirty="0">
                <a:solidFill>
                  <a:srgbClr val="FFFF00"/>
                </a:solidFill>
              </a:rPr>
              <a:t>My work.</a:t>
            </a:r>
          </a:p>
          <a:p>
            <a:r>
              <a:rPr lang="en-GB" dirty="0">
                <a:solidFill>
                  <a:schemeClr val="bg1"/>
                </a:solidFill>
              </a:rPr>
              <a:t>Click on the file.  This will open the document in the Microsoft office app.</a:t>
            </a:r>
          </a:p>
          <a:p>
            <a:r>
              <a:rPr lang="en-GB" dirty="0">
                <a:solidFill>
                  <a:schemeClr val="bg1"/>
                </a:solidFill>
              </a:rPr>
              <a:t>(It might take a while for documents to load initially. (Don’t worry, it will open) </a:t>
            </a:r>
          </a:p>
          <a:p>
            <a:r>
              <a:rPr lang="en-GB" dirty="0">
                <a:solidFill>
                  <a:schemeClr val="bg1"/>
                </a:solidFill>
              </a:rPr>
              <a:t>To edit this document you need to click the </a:t>
            </a:r>
            <a:r>
              <a:rPr lang="en-GB" b="1" dirty="0">
                <a:solidFill>
                  <a:srgbClr val="FFFF00"/>
                </a:solidFill>
              </a:rPr>
              <a:t>pencil icon</a:t>
            </a:r>
            <a:r>
              <a:rPr lang="en-GB" dirty="0">
                <a:solidFill>
                  <a:schemeClr val="bg1"/>
                </a:solidFill>
              </a:rPr>
              <a:t>.</a:t>
            </a:r>
          </a:p>
          <a:p>
            <a:endParaRPr lang="en-GB" dirty="0">
              <a:solidFill>
                <a:schemeClr val="bg1"/>
              </a:solidFill>
            </a:endParaRPr>
          </a:p>
          <a:p>
            <a:r>
              <a:rPr lang="en-GB" dirty="0">
                <a:solidFill>
                  <a:schemeClr val="bg1"/>
                </a:solidFill>
              </a:rPr>
              <a:t> </a:t>
            </a:r>
          </a:p>
        </p:txBody>
      </p:sp>
      <p:sp>
        <p:nvSpPr>
          <p:cNvPr id="12" name="Right Arrow 10">
            <a:extLst>
              <a:ext uri="{FF2B5EF4-FFF2-40B4-BE49-F238E27FC236}">
                <a16:creationId xmlns:a16="http://schemas.microsoft.com/office/drawing/2014/main" id="{6551DC1F-62AF-4245-B9C2-791B16E71468}"/>
              </a:ext>
            </a:extLst>
          </p:cNvPr>
          <p:cNvSpPr/>
          <p:nvPr/>
        </p:nvSpPr>
        <p:spPr>
          <a:xfrm rot="2798320" flipH="1">
            <a:off x="2318807" y="3642825"/>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17778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mage result for tablet clipart">
            <a:extLst>
              <a:ext uri="{FF2B5EF4-FFF2-40B4-BE49-F238E27FC236}">
                <a16:creationId xmlns:a16="http://schemas.microsoft.com/office/drawing/2014/main" id="{AEEAC011-D7B4-4899-AD1C-AEFE352D7E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013" t="4503" r="14383" b="5207"/>
          <a:stretch/>
        </p:blipFill>
        <p:spPr bwMode="auto">
          <a:xfrm>
            <a:off x="670560" y="157479"/>
            <a:ext cx="5303520" cy="6543041"/>
          </a:xfrm>
          <a:custGeom>
            <a:avLst/>
            <a:gdLst/>
            <a:ahLst/>
            <a:cxnLst/>
            <a:rect l="l" t="t" r="r" b="b"/>
            <a:pathLst>
              <a:path w="5017317" h="5380277">
                <a:moveTo>
                  <a:pt x="0" y="0"/>
                </a:moveTo>
                <a:lnTo>
                  <a:pt x="5017317" y="0"/>
                </a:lnTo>
                <a:lnTo>
                  <a:pt x="5017317" y="5380277"/>
                </a:lnTo>
                <a:lnTo>
                  <a:pt x="0" y="5380277"/>
                </a:lnTo>
                <a:close/>
              </a:path>
            </a:pathLst>
          </a:cu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4CCB760-F899-4DC5-9662-71DB96D5252F}"/>
              </a:ext>
            </a:extLst>
          </p:cNvPr>
          <p:cNvPicPr>
            <a:picLocks noChangeAspect="1"/>
          </p:cNvPicPr>
          <p:nvPr/>
        </p:nvPicPr>
        <p:blipFill rotWithShape="1">
          <a:blip r:embed="rId3"/>
          <a:srcRect l="23250" t="19852" r="57750" b="23259"/>
          <a:stretch/>
        </p:blipFill>
        <p:spPr>
          <a:xfrm>
            <a:off x="1300480" y="731519"/>
            <a:ext cx="4053840" cy="5065027"/>
          </a:xfrm>
          <a:prstGeom prst="rect">
            <a:avLst/>
          </a:prstGeom>
        </p:spPr>
      </p:pic>
      <p:sp>
        <p:nvSpPr>
          <p:cNvPr id="7" name="copy">
            <a:extLst>
              <a:ext uri="{FF2B5EF4-FFF2-40B4-BE49-F238E27FC236}">
                <a16:creationId xmlns:a16="http://schemas.microsoft.com/office/drawing/2014/main" id="{24FB2986-A1AE-4D0A-91B3-D0E2DF43FA87}"/>
              </a:ext>
            </a:extLst>
          </p:cNvPr>
          <p:cNvSpPr txBox="1"/>
          <p:nvPr/>
        </p:nvSpPr>
        <p:spPr>
          <a:xfrm>
            <a:off x="6725920" y="2251179"/>
            <a:ext cx="4531360" cy="2043113"/>
          </a:xfrm>
          <a:custGeom>
            <a:avLst/>
            <a:gdLst>
              <a:gd name="connsiteX0" fmla="*/ 0 w 4531360"/>
              <a:gd name="connsiteY0" fmla="*/ 340526 h 2043113"/>
              <a:gd name="connsiteX1" fmla="*/ 340526 w 4531360"/>
              <a:gd name="connsiteY1" fmla="*/ 0 h 2043113"/>
              <a:gd name="connsiteX2" fmla="*/ 1020747 w 4531360"/>
              <a:gd name="connsiteY2" fmla="*/ 0 h 2043113"/>
              <a:gd name="connsiteX3" fmla="*/ 1546956 w 4531360"/>
              <a:gd name="connsiteY3" fmla="*/ 0 h 2043113"/>
              <a:gd name="connsiteX4" fmla="*/ 2188674 w 4531360"/>
              <a:gd name="connsiteY4" fmla="*/ 0 h 2043113"/>
              <a:gd name="connsiteX5" fmla="*/ 2753386 w 4531360"/>
              <a:gd name="connsiteY5" fmla="*/ 0 h 2043113"/>
              <a:gd name="connsiteX6" fmla="*/ 3433607 w 4531360"/>
              <a:gd name="connsiteY6" fmla="*/ 0 h 2043113"/>
              <a:gd name="connsiteX7" fmla="*/ 4190834 w 4531360"/>
              <a:gd name="connsiteY7" fmla="*/ 0 h 2043113"/>
              <a:gd name="connsiteX8" fmla="*/ 4531360 w 4531360"/>
              <a:gd name="connsiteY8" fmla="*/ 340526 h 2043113"/>
              <a:gd name="connsiteX9" fmla="*/ 4531360 w 4531360"/>
              <a:gd name="connsiteY9" fmla="*/ 1021557 h 2043113"/>
              <a:gd name="connsiteX10" fmla="*/ 4531360 w 4531360"/>
              <a:gd name="connsiteY10" fmla="*/ 1702587 h 2043113"/>
              <a:gd name="connsiteX11" fmla="*/ 4190834 w 4531360"/>
              <a:gd name="connsiteY11" fmla="*/ 2043113 h 2043113"/>
              <a:gd name="connsiteX12" fmla="*/ 3472110 w 4531360"/>
              <a:gd name="connsiteY12" fmla="*/ 2043113 h 2043113"/>
              <a:gd name="connsiteX13" fmla="*/ 2907398 w 4531360"/>
              <a:gd name="connsiteY13" fmla="*/ 2043113 h 2043113"/>
              <a:gd name="connsiteX14" fmla="*/ 2381189 w 4531360"/>
              <a:gd name="connsiteY14" fmla="*/ 2043113 h 2043113"/>
              <a:gd name="connsiteX15" fmla="*/ 1816477 w 4531360"/>
              <a:gd name="connsiteY15" fmla="*/ 2043113 h 2043113"/>
              <a:gd name="connsiteX16" fmla="*/ 1213262 w 4531360"/>
              <a:gd name="connsiteY16" fmla="*/ 2043113 h 2043113"/>
              <a:gd name="connsiteX17" fmla="*/ 340526 w 4531360"/>
              <a:gd name="connsiteY17" fmla="*/ 2043113 h 2043113"/>
              <a:gd name="connsiteX18" fmla="*/ 0 w 4531360"/>
              <a:gd name="connsiteY18" fmla="*/ 1702587 h 2043113"/>
              <a:gd name="connsiteX19" fmla="*/ 0 w 4531360"/>
              <a:gd name="connsiteY19" fmla="*/ 994315 h 2043113"/>
              <a:gd name="connsiteX20" fmla="*/ 0 w 4531360"/>
              <a:gd name="connsiteY20" fmla="*/ 340526 h 204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31360" h="2043113" fill="none" extrusionOk="0">
                <a:moveTo>
                  <a:pt x="0" y="340526"/>
                </a:moveTo>
                <a:cubicBezTo>
                  <a:pt x="19925" y="191911"/>
                  <a:pt x="144683" y="4101"/>
                  <a:pt x="340526" y="0"/>
                </a:cubicBezTo>
                <a:cubicBezTo>
                  <a:pt x="588509" y="-1310"/>
                  <a:pt x="857836" y="26341"/>
                  <a:pt x="1020747" y="0"/>
                </a:cubicBezTo>
                <a:cubicBezTo>
                  <a:pt x="1183658" y="-26341"/>
                  <a:pt x="1396835" y="-20598"/>
                  <a:pt x="1546956" y="0"/>
                </a:cubicBezTo>
                <a:cubicBezTo>
                  <a:pt x="1697077" y="20598"/>
                  <a:pt x="1918904" y="-9532"/>
                  <a:pt x="2188674" y="0"/>
                </a:cubicBezTo>
                <a:cubicBezTo>
                  <a:pt x="2458444" y="9532"/>
                  <a:pt x="2498761" y="13071"/>
                  <a:pt x="2753386" y="0"/>
                </a:cubicBezTo>
                <a:cubicBezTo>
                  <a:pt x="3008011" y="-13071"/>
                  <a:pt x="3116586" y="-31949"/>
                  <a:pt x="3433607" y="0"/>
                </a:cubicBezTo>
                <a:cubicBezTo>
                  <a:pt x="3750628" y="31949"/>
                  <a:pt x="3867954" y="-22258"/>
                  <a:pt x="4190834" y="0"/>
                </a:cubicBezTo>
                <a:cubicBezTo>
                  <a:pt x="4373440" y="17024"/>
                  <a:pt x="4519347" y="114629"/>
                  <a:pt x="4531360" y="340526"/>
                </a:cubicBezTo>
                <a:cubicBezTo>
                  <a:pt x="4517896" y="567577"/>
                  <a:pt x="4560146" y="782626"/>
                  <a:pt x="4531360" y="1021557"/>
                </a:cubicBezTo>
                <a:cubicBezTo>
                  <a:pt x="4502574" y="1260488"/>
                  <a:pt x="4521983" y="1488776"/>
                  <a:pt x="4531360" y="1702587"/>
                </a:cubicBezTo>
                <a:cubicBezTo>
                  <a:pt x="4506273" y="1904721"/>
                  <a:pt x="4394848" y="2086320"/>
                  <a:pt x="4190834" y="2043113"/>
                </a:cubicBezTo>
                <a:cubicBezTo>
                  <a:pt x="3845712" y="2062800"/>
                  <a:pt x="3622651" y="2063117"/>
                  <a:pt x="3472110" y="2043113"/>
                </a:cubicBezTo>
                <a:cubicBezTo>
                  <a:pt x="3321569" y="2023109"/>
                  <a:pt x="3182115" y="2018430"/>
                  <a:pt x="2907398" y="2043113"/>
                </a:cubicBezTo>
                <a:cubicBezTo>
                  <a:pt x="2632681" y="2067796"/>
                  <a:pt x="2627674" y="2056072"/>
                  <a:pt x="2381189" y="2043113"/>
                </a:cubicBezTo>
                <a:cubicBezTo>
                  <a:pt x="2134704" y="2030154"/>
                  <a:pt x="1973337" y="2052912"/>
                  <a:pt x="1816477" y="2043113"/>
                </a:cubicBezTo>
                <a:cubicBezTo>
                  <a:pt x="1659617" y="2033314"/>
                  <a:pt x="1402882" y="2046985"/>
                  <a:pt x="1213262" y="2043113"/>
                </a:cubicBezTo>
                <a:cubicBezTo>
                  <a:pt x="1023642" y="2039241"/>
                  <a:pt x="599049" y="2020697"/>
                  <a:pt x="340526" y="2043113"/>
                </a:cubicBezTo>
                <a:cubicBezTo>
                  <a:pt x="121800" y="2073547"/>
                  <a:pt x="11436" y="1893221"/>
                  <a:pt x="0" y="1702587"/>
                </a:cubicBezTo>
                <a:cubicBezTo>
                  <a:pt x="3820" y="1368889"/>
                  <a:pt x="-11910" y="1304350"/>
                  <a:pt x="0" y="994315"/>
                </a:cubicBezTo>
                <a:cubicBezTo>
                  <a:pt x="11910" y="684280"/>
                  <a:pt x="-31681" y="473686"/>
                  <a:pt x="0" y="340526"/>
                </a:cubicBezTo>
                <a:close/>
              </a:path>
              <a:path w="4531360" h="2043113" stroke="0" extrusionOk="0">
                <a:moveTo>
                  <a:pt x="0" y="340526"/>
                </a:moveTo>
                <a:cubicBezTo>
                  <a:pt x="-15693" y="142779"/>
                  <a:pt x="140434" y="4513"/>
                  <a:pt x="340526" y="0"/>
                </a:cubicBezTo>
                <a:cubicBezTo>
                  <a:pt x="503590" y="-9727"/>
                  <a:pt x="878456" y="26505"/>
                  <a:pt x="1059250" y="0"/>
                </a:cubicBezTo>
                <a:cubicBezTo>
                  <a:pt x="1240044" y="-26505"/>
                  <a:pt x="1408499" y="-25210"/>
                  <a:pt x="1662465" y="0"/>
                </a:cubicBezTo>
                <a:cubicBezTo>
                  <a:pt x="1916432" y="25210"/>
                  <a:pt x="1961514" y="-14147"/>
                  <a:pt x="2227177" y="0"/>
                </a:cubicBezTo>
                <a:cubicBezTo>
                  <a:pt x="2492840" y="14147"/>
                  <a:pt x="2766323" y="2182"/>
                  <a:pt x="2907398" y="0"/>
                </a:cubicBezTo>
                <a:cubicBezTo>
                  <a:pt x="3048473" y="-2182"/>
                  <a:pt x="3285303" y="1435"/>
                  <a:pt x="3510613" y="0"/>
                </a:cubicBezTo>
                <a:cubicBezTo>
                  <a:pt x="3735923" y="-1435"/>
                  <a:pt x="3865259" y="-3002"/>
                  <a:pt x="4190834" y="0"/>
                </a:cubicBezTo>
                <a:cubicBezTo>
                  <a:pt x="4377740" y="-11068"/>
                  <a:pt x="4523260" y="163715"/>
                  <a:pt x="4531360" y="340526"/>
                </a:cubicBezTo>
                <a:cubicBezTo>
                  <a:pt x="4522775" y="552456"/>
                  <a:pt x="4527905" y="748761"/>
                  <a:pt x="4531360" y="994315"/>
                </a:cubicBezTo>
                <a:cubicBezTo>
                  <a:pt x="4534815" y="1239869"/>
                  <a:pt x="4538524" y="1372910"/>
                  <a:pt x="4531360" y="1702587"/>
                </a:cubicBezTo>
                <a:cubicBezTo>
                  <a:pt x="4549764" y="1918050"/>
                  <a:pt x="4380454" y="2059195"/>
                  <a:pt x="4190834" y="2043113"/>
                </a:cubicBezTo>
                <a:cubicBezTo>
                  <a:pt x="3951992" y="2046467"/>
                  <a:pt x="3786211" y="2058599"/>
                  <a:pt x="3664625" y="2043113"/>
                </a:cubicBezTo>
                <a:cubicBezTo>
                  <a:pt x="3543039" y="2027627"/>
                  <a:pt x="3117326" y="2017707"/>
                  <a:pt x="2945901" y="2043113"/>
                </a:cubicBezTo>
                <a:cubicBezTo>
                  <a:pt x="2774476" y="2068519"/>
                  <a:pt x="2654604" y="2063874"/>
                  <a:pt x="2381189" y="2043113"/>
                </a:cubicBezTo>
                <a:cubicBezTo>
                  <a:pt x="2107774" y="2022352"/>
                  <a:pt x="2038288" y="2056141"/>
                  <a:pt x="1739471" y="2043113"/>
                </a:cubicBezTo>
                <a:cubicBezTo>
                  <a:pt x="1440654" y="2030085"/>
                  <a:pt x="1319737" y="2041792"/>
                  <a:pt x="1020747" y="2043113"/>
                </a:cubicBezTo>
                <a:cubicBezTo>
                  <a:pt x="721757" y="2044434"/>
                  <a:pt x="570574" y="2048237"/>
                  <a:pt x="340526" y="2043113"/>
                </a:cubicBezTo>
                <a:cubicBezTo>
                  <a:pt x="132444" y="2078901"/>
                  <a:pt x="4832" y="1894244"/>
                  <a:pt x="0" y="1702587"/>
                </a:cubicBezTo>
                <a:cubicBezTo>
                  <a:pt x="-2314" y="1413872"/>
                  <a:pt x="20286" y="1322434"/>
                  <a:pt x="0" y="1048798"/>
                </a:cubicBezTo>
                <a:cubicBezTo>
                  <a:pt x="-20286" y="775162"/>
                  <a:pt x="-8748" y="546511"/>
                  <a:pt x="0" y="340526"/>
                </a:cubicBezTo>
                <a:close/>
              </a:path>
            </a:pathLst>
          </a:custGeom>
          <a:solidFill>
            <a:schemeClr val="tx1"/>
          </a:solidFill>
          <a:ln w="76200">
            <a:gradFill>
              <a:gsLst>
                <a:gs pos="98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GB" dirty="0">
                <a:solidFill>
                  <a:schemeClr val="bg1"/>
                </a:solidFill>
              </a:rPr>
              <a:t>Work automatically saves in this app as you type.</a:t>
            </a:r>
          </a:p>
          <a:p>
            <a:r>
              <a:rPr lang="en-GB" dirty="0">
                <a:solidFill>
                  <a:schemeClr val="bg1"/>
                </a:solidFill>
              </a:rPr>
              <a:t>Once you have completed the task.  You should exit the app and return to Microsoft Teams.</a:t>
            </a:r>
          </a:p>
          <a:p>
            <a:r>
              <a:rPr lang="en-GB" dirty="0">
                <a:solidFill>
                  <a:schemeClr val="bg1"/>
                </a:solidFill>
              </a:rPr>
              <a:t> </a:t>
            </a:r>
          </a:p>
        </p:txBody>
      </p:sp>
    </p:spTree>
    <p:extLst>
      <p:ext uri="{BB962C8B-B14F-4D97-AF65-F5344CB8AC3E}">
        <p14:creationId xmlns:p14="http://schemas.microsoft.com/office/powerpoint/2010/main" val="12524704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mage result for tablet clipart">
            <a:extLst>
              <a:ext uri="{FF2B5EF4-FFF2-40B4-BE49-F238E27FC236}">
                <a16:creationId xmlns:a16="http://schemas.microsoft.com/office/drawing/2014/main" id="{AEEAC011-D7B4-4899-AD1C-AEFE352D7E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013" t="4503" r="14383" b="5207"/>
          <a:stretch/>
        </p:blipFill>
        <p:spPr bwMode="auto">
          <a:xfrm>
            <a:off x="670560" y="157479"/>
            <a:ext cx="5303520" cy="6543041"/>
          </a:xfrm>
          <a:custGeom>
            <a:avLst/>
            <a:gdLst/>
            <a:ahLst/>
            <a:cxnLst/>
            <a:rect l="l" t="t" r="r" b="b"/>
            <a:pathLst>
              <a:path w="5017317" h="5380277">
                <a:moveTo>
                  <a:pt x="0" y="0"/>
                </a:moveTo>
                <a:lnTo>
                  <a:pt x="5017317" y="0"/>
                </a:lnTo>
                <a:lnTo>
                  <a:pt x="5017317" y="5380277"/>
                </a:lnTo>
                <a:lnTo>
                  <a:pt x="0" y="5380277"/>
                </a:lnTo>
                <a:close/>
              </a:path>
            </a:pathLst>
          </a:cu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A1A4B80-6900-4DB1-A68B-04F53F24597A}"/>
              </a:ext>
            </a:extLst>
          </p:cNvPr>
          <p:cNvPicPr>
            <a:picLocks noChangeAspect="1"/>
          </p:cNvPicPr>
          <p:nvPr/>
        </p:nvPicPr>
        <p:blipFill rotWithShape="1">
          <a:blip r:embed="rId3"/>
          <a:srcRect l="23833" t="20741" r="58000" b="32000"/>
          <a:stretch/>
        </p:blipFill>
        <p:spPr>
          <a:xfrm>
            <a:off x="1280160" y="802639"/>
            <a:ext cx="4094480" cy="4921029"/>
          </a:xfrm>
          <a:prstGeom prst="rect">
            <a:avLst/>
          </a:prstGeom>
        </p:spPr>
      </p:pic>
      <p:sp>
        <p:nvSpPr>
          <p:cNvPr id="7" name="copy">
            <a:extLst>
              <a:ext uri="{FF2B5EF4-FFF2-40B4-BE49-F238E27FC236}">
                <a16:creationId xmlns:a16="http://schemas.microsoft.com/office/drawing/2014/main" id="{0A2734C5-8487-4325-B703-B8D4D51AC3A6}"/>
              </a:ext>
            </a:extLst>
          </p:cNvPr>
          <p:cNvSpPr txBox="1"/>
          <p:nvPr/>
        </p:nvSpPr>
        <p:spPr>
          <a:xfrm>
            <a:off x="6868160" y="2469645"/>
            <a:ext cx="4380903" cy="2656046"/>
          </a:xfrm>
          <a:custGeom>
            <a:avLst/>
            <a:gdLst>
              <a:gd name="connsiteX0" fmla="*/ 0 w 4380903"/>
              <a:gd name="connsiteY0" fmla="*/ 442683 h 2656046"/>
              <a:gd name="connsiteX1" fmla="*/ 442683 w 4380903"/>
              <a:gd name="connsiteY1" fmla="*/ 0 h 2656046"/>
              <a:gd name="connsiteX2" fmla="*/ 1176746 w 4380903"/>
              <a:gd name="connsiteY2" fmla="*/ 0 h 2656046"/>
              <a:gd name="connsiteX3" fmla="*/ 1770987 w 4380903"/>
              <a:gd name="connsiteY3" fmla="*/ 0 h 2656046"/>
              <a:gd name="connsiteX4" fmla="*/ 2470094 w 4380903"/>
              <a:gd name="connsiteY4" fmla="*/ 0 h 2656046"/>
              <a:gd name="connsiteX5" fmla="*/ 3099291 w 4380903"/>
              <a:gd name="connsiteY5" fmla="*/ 0 h 2656046"/>
              <a:gd name="connsiteX6" fmla="*/ 3938220 w 4380903"/>
              <a:gd name="connsiteY6" fmla="*/ 0 h 2656046"/>
              <a:gd name="connsiteX7" fmla="*/ 4380903 w 4380903"/>
              <a:gd name="connsiteY7" fmla="*/ 442683 h 2656046"/>
              <a:gd name="connsiteX8" fmla="*/ 4380903 w 4380903"/>
              <a:gd name="connsiteY8" fmla="*/ 1068323 h 2656046"/>
              <a:gd name="connsiteX9" fmla="*/ 4380903 w 4380903"/>
              <a:gd name="connsiteY9" fmla="*/ 1676257 h 2656046"/>
              <a:gd name="connsiteX10" fmla="*/ 4380903 w 4380903"/>
              <a:gd name="connsiteY10" fmla="*/ 2213363 h 2656046"/>
              <a:gd name="connsiteX11" fmla="*/ 3938220 w 4380903"/>
              <a:gd name="connsiteY11" fmla="*/ 2656046 h 2656046"/>
              <a:gd name="connsiteX12" fmla="*/ 3169202 w 4380903"/>
              <a:gd name="connsiteY12" fmla="*/ 2656046 h 2656046"/>
              <a:gd name="connsiteX13" fmla="*/ 2540005 w 4380903"/>
              <a:gd name="connsiteY13" fmla="*/ 2656046 h 2656046"/>
              <a:gd name="connsiteX14" fmla="*/ 1945764 w 4380903"/>
              <a:gd name="connsiteY14" fmla="*/ 2656046 h 2656046"/>
              <a:gd name="connsiteX15" fmla="*/ 1316567 w 4380903"/>
              <a:gd name="connsiteY15" fmla="*/ 2656046 h 2656046"/>
              <a:gd name="connsiteX16" fmla="*/ 442683 w 4380903"/>
              <a:gd name="connsiteY16" fmla="*/ 2656046 h 2656046"/>
              <a:gd name="connsiteX17" fmla="*/ 0 w 4380903"/>
              <a:gd name="connsiteY17" fmla="*/ 2213363 h 2656046"/>
              <a:gd name="connsiteX18" fmla="*/ 0 w 4380903"/>
              <a:gd name="connsiteY18" fmla="*/ 1676257 h 2656046"/>
              <a:gd name="connsiteX19" fmla="*/ 0 w 4380903"/>
              <a:gd name="connsiteY19" fmla="*/ 1086030 h 2656046"/>
              <a:gd name="connsiteX20" fmla="*/ 0 w 4380903"/>
              <a:gd name="connsiteY20" fmla="*/ 442683 h 265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80903" h="2656046" fill="none" extrusionOk="0">
                <a:moveTo>
                  <a:pt x="0" y="442683"/>
                </a:moveTo>
                <a:cubicBezTo>
                  <a:pt x="3743" y="205608"/>
                  <a:pt x="174914" y="12277"/>
                  <a:pt x="442683" y="0"/>
                </a:cubicBezTo>
                <a:cubicBezTo>
                  <a:pt x="664474" y="-22333"/>
                  <a:pt x="867234" y="-25714"/>
                  <a:pt x="1176746" y="0"/>
                </a:cubicBezTo>
                <a:cubicBezTo>
                  <a:pt x="1486258" y="25714"/>
                  <a:pt x="1611100" y="24414"/>
                  <a:pt x="1770987" y="0"/>
                </a:cubicBezTo>
                <a:cubicBezTo>
                  <a:pt x="1930874" y="-24414"/>
                  <a:pt x="2177394" y="18321"/>
                  <a:pt x="2470094" y="0"/>
                </a:cubicBezTo>
                <a:cubicBezTo>
                  <a:pt x="2762794" y="-18321"/>
                  <a:pt x="2825061" y="14690"/>
                  <a:pt x="3099291" y="0"/>
                </a:cubicBezTo>
                <a:cubicBezTo>
                  <a:pt x="3373521" y="-14690"/>
                  <a:pt x="3670746" y="-17963"/>
                  <a:pt x="3938220" y="0"/>
                </a:cubicBezTo>
                <a:cubicBezTo>
                  <a:pt x="4215555" y="-7205"/>
                  <a:pt x="4407906" y="220442"/>
                  <a:pt x="4380903" y="442683"/>
                </a:cubicBezTo>
                <a:cubicBezTo>
                  <a:pt x="4408851" y="607438"/>
                  <a:pt x="4380471" y="854365"/>
                  <a:pt x="4380903" y="1068323"/>
                </a:cubicBezTo>
                <a:cubicBezTo>
                  <a:pt x="4381335" y="1282281"/>
                  <a:pt x="4374313" y="1380704"/>
                  <a:pt x="4380903" y="1676257"/>
                </a:cubicBezTo>
                <a:cubicBezTo>
                  <a:pt x="4387493" y="1971810"/>
                  <a:pt x="4393136" y="1993880"/>
                  <a:pt x="4380903" y="2213363"/>
                </a:cubicBezTo>
                <a:cubicBezTo>
                  <a:pt x="4334007" y="2484146"/>
                  <a:pt x="4188571" y="2671935"/>
                  <a:pt x="3938220" y="2656046"/>
                </a:cubicBezTo>
                <a:cubicBezTo>
                  <a:pt x="3731540" y="2675556"/>
                  <a:pt x="3328604" y="2621155"/>
                  <a:pt x="3169202" y="2656046"/>
                </a:cubicBezTo>
                <a:cubicBezTo>
                  <a:pt x="3009800" y="2690937"/>
                  <a:pt x="2830030" y="2653077"/>
                  <a:pt x="2540005" y="2656046"/>
                </a:cubicBezTo>
                <a:cubicBezTo>
                  <a:pt x="2249980" y="2659015"/>
                  <a:pt x="2147222" y="2655219"/>
                  <a:pt x="1945764" y="2656046"/>
                </a:cubicBezTo>
                <a:cubicBezTo>
                  <a:pt x="1744306" y="2656873"/>
                  <a:pt x="1607177" y="2635464"/>
                  <a:pt x="1316567" y="2656046"/>
                </a:cubicBezTo>
                <a:cubicBezTo>
                  <a:pt x="1025957" y="2676628"/>
                  <a:pt x="698769" y="2614909"/>
                  <a:pt x="442683" y="2656046"/>
                </a:cubicBezTo>
                <a:cubicBezTo>
                  <a:pt x="171018" y="2659304"/>
                  <a:pt x="5145" y="2463254"/>
                  <a:pt x="0" y="2213363"/>
                </a:cubicBezTo>
                <a:cubicBezTo>
                  <a:pt x="12723" y="1974945"/>
                  <a:pt x="-12368" y="1924229"/>
                  <a:pt x="0" y="1676257"/>
                </a:cubicBezTo>
                <a:cubicBezTo>
                  <a:pt x="12368" y="1428285"/>
                  <a:pt x="28556" y="1269606"/>
                  <a:pt x="0" y="1086030"/>
                </a:cubicBezTo>
                <a:cubicBezTo>
                  <a:pt x="-28556" y="902454"/>
                  <a:pt x="20506" y="600293"/>
                  <a:pt x="0" y="442683"/>
                </a:cubicBezTo>
                <a:close/>
              </a:path>
              <a:path w="4380903" h="2656046" stroke="0" extrusionOk="0">
                <a:moveTo>
                  <a:pt x="0" y="442683"/>
                </a:moveTo>
                <a:cubicBezTo>
                  <a:pt x="-48082" y="168538"/>
                  <a:pt x="141569" y="21253"/>
                  <a:pt x="442683" y="0"/>
                </a:cubicBezTo>
                <a:cubicBezTo>
                  <a:pt x="793340" y="18372"/>
                  <a:pt x="914427" y="26057"/>
                  <a:pt x="1211701" y="0"/>
                </a:cubicBezTo>
                <a:cubicBezTo>
                  <a:pt x="1508975" y="-26057"/>
                  <a:pt x="1740627" y="6374"/>
                  <a:pt x="1875853" y="0"/>
                </a:cubicBezTo>
                <a:cubicBezTo>
                  <a:pt x="2011079" y="-6374"/>
                  <a:pt x="2309699" y="-26509"/>
                  <a:pt x="2505050" y="0"/>
                </a:cubicBezTo>
                <a:cubicBezTo>
                  <a:pt x="2700401" y="26509"/>
                  <a:pt x="2962798" y="-32952"/>
                  <a:pt x="3239113" y="0"/>
                </a:cubicBezTo>
                <a:cubicBezTo>
                  <a:pt x="3515428" y="32952"/>
                  <a:pt x="3689248" y="16313"/>
                  <a:pt x="3938220" y="0"/>
                </a:cubicBezTo>
                <a:cubicBezTo>
                  <a:pt x="4195575" y="-20941"/>
                  <a:pt x="4352608" y="223062"/>
                  <a:pt x="4380903" y="442683"/>
                </a:cubicBezTo>
                <a:cubicBezTo>
                  <a:pt x="4362807" y="573524"/>
                  <a:pt x="4391311" y="861764"/>
                  <a:pt x="4380903" y="1032910"/>
                </a:cubicBezTo>
                <a:cubicBezTo>
                  <a:pt x="4370495" y="1204056"/>
                  <a:pt x="4364398" y="1402177"/>
                  <a:pt x="4380903" y="1570016"/>
                </a:cubicBezTo>
                <a:cubicBezTo>
                  <a:pt x="4397408" y="1737855"/>
                  <a:pt x="4369759" y="2009669"/>
                  <a:pt x="4380903" y="2213363"/>
                </a:cubicBezTo>
                <a:cubicBezTo>
                  <a:pt x="4403874" y="2492044"/>
                  <a:pt x="4185208" y="2681952"/>
                  <a:pt x="3938220" y="2656046"/>
                </a:cubicBezTo>
                <a:cubicBezTo>
                  <a:pt x="3815297" y="2676129"/>
                  <a:pt x="3467240" y="2669740"/>
                  <a:pt x="3343979" y="2656046"/>
                </a:cubicBezTo>
                <a:cubicBezTo>
                  <a:pt x="3220718" y="2642352"/>
                  <a:pt x="2770314" y="2673046"/>
                  <a:pt x="2574961" y="2656046"/>
                </a:cubicBezTo>
                <a:cubicBezTo>
                  <a:pt x="2379608" y="2639046"/>
                  <a:pt x="2165657" y="2655709"/>
                  <a:pt x="1945764" y="2656046"/>
                </a:cubicBezTo>
                <a:cubicBezTo>
                  <a:pt x="1725871" y="2656383"/>
                  <a:pt x="1531262" y="2640938"/>
                  <a:pt x="1246657" y="2656046"/>
                </a:cubicBezTo>
                <a:cubicBezTo>
                  <a:pt x="962052" y="2671154"/>
                  <a:pt x="824086" y="2669818"/>
                  <a:pt x="442683" y="2656046"/>
                </a:cubicBezTo>
                <a:cubicBezTo>
                  <a:pt x="183569" y="2612044"/>
                  <a:pt x="33237" y="2451098"/>
                  <a:pt x="0" y="2213363"/>
                </a:cubicBezTo>
                <a:cubicBezTo>
                  <a:pt x="21735" y="2084819"/>
                  <a:pt x="-20452" y="1804899"/>
                  <a:pt x="0" y="1676257"/>
                </a:cubicBezTo>
                <a:cubicBezTo>
                  <a:pt x="20452" y="1547615"/>
                  <a:pt x="-10204" y="1266905"/>
                  <a:pt x="0" y="1050616"/>
                </a:cubicBezTo>
                <a:cubicBezTo>
                  <a:pt x="10204" y="834327"/>
                  <a:pt x="-1642" y="621519"/>
                  <a:pt x="0" y="442683"/>
                </a:cubicBezTo>
                <a:close/>
              </a:path>
            </a:pathLst>
          </a:custGeom>
          <a:solidFill>
            <a:schemeClr val="tx1"/>
          </a:solidFill>
          <a:ln w="76200">
            <a:gradFill>
              <a:gsLst>
                <a:gs pos="98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GB" dirty="0">
                <a:solidFill>
                  <a:schemeClr val="bg1"/>
                </a:solidFill>
              </a:rPr>
              <a:t>The document you worked on will now be attached to the assignment.</a:t>
            </a:r>
          </a:p>
          <a:p>
            <a:r>
              <a:rPr lang="en-GB" dirty="0">
                <a:solidFill>
                  <a:schemeClr val="bg1"/>
                </a:solidFill>
              </a:rPr>
              <a:t>You must click </a:t>
            </a:r>
            <a:r>
              <a:rPr lang="en-GB" b="1" dirty="0">
                <a:solidFill>
                  <a:srgbClr val="FFFF00"/>
                </a:solidFill>
              </a:rPr>
              <a:t>Hand in </a:t>
            </a:r>
            <a:r>
              <a:rPr lang="en-GB" dirty="0">
                <a:solidFill>
                  <a:schemeClr val="bg1"/>
                </a:solidFill>
              </a:rPr>
              <a:t>to submit the work to your class teacher.</a:t>
            </a:r>
          </a:p>
          <a:p>
            <a:r>
              <a:rPr lang="en-GB" dirty="0">
                <a:solidFill>
                  <a:schemeClr val="bg1"/>
                </a:solidFill>
              </a:rPr>
              <a:t>If you wish to add a photo or other documents.  </a:t>
            </a:r>
          </a:p>
          <a:p>
            <a:r>
              <a:rPr lang="en-GB" dirty="0">
                <a:solidFill>
                  <a:schemeClr val="bg1"/>
                </a:solidFill>
              </a:rPr>
              <a:t>Click </a:t>
            </a:r>
            <a:r>
              <a:rPr lang="en-GB" b="1" dirty="0">
                <a:solidFill>
                  <a:srgbClr val="FFFF00"/>
                </a:solidFill>
              </a:rPr>
              <a:t>Add work</a:t>
            </a:r>
          </a:p>
          <a:p>
            <a:r>
              <a:rPr lang="en-GB" dirty="0">
                <a:solidFill>
                  <a:schemeClr val="bg1"/>
                </a:solidFill>
              </a:rPr>
              <a:t> </a:t>
            </a:r>
          </a:p>
        </p:txBody>
      </p:sp>
    </p:spTree>
    <p:extLst>
      <p:ext uri="{BB962C8B-B14F-4D97-AF65-F5344CB8AC3E}">
        <p14:creationId xmlns:p14="http://schemas.microsoft.com/office/powerpoint/2010/main" val="6459326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aptop">
            <a:extLst>
              <a:ext uri="{FF2B5EF4-FFF2-40B4-BE49-F238E27FC236}">
                <a16:creationId xmlns:a16="http://schemas.microsoft.com/office/drawing/2014/main" id="{A15A5BF3-225B-413B-9932-CB52DA00DE8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2183"/>
          <a:stretch/>
        </p:blipFill>
        <p:spPr>
          <a:xfrm>
            <a:off x="1310993" y="247706"/>
            <a:ext cx="9996734" cy="6610294"/>
          </a:xfrm>
          <a:prstGeom prst="rect">
            <a:avLst/>
          </a:prstGeom>
        </p:spPr>
      </p:pic>
      <p:pic>
        <p:nvPicPr>
          <p:cNvPr id="8" name="Picture 7">
            <a:extLst>
              <a:ext uri="{FF2B5EF4-FFF2-40B4-BE49-F238E27FC236}">
                <a16:creationId xmlns:a16="http://schemas.microsoft.com/office/drawing/2014/main" id="{A82F3AE0-8F92-4CEE-8DDF-F10BFA2883B6}"/>
              </a:ext>
            </a:extLst>
          </p:cNvPr>
          <p:cNvPicPr>
            <a:picLocks noChangeAspect="1"/>
          </p:cNvPicPr>
          <p:nvPr/>
        </p:nvPicPr>
        <p:blipFill>
          <a:blip r:embed="rId3"/>
          <a:stretch>
            <a:fillRect/>
          </a:stretch>
        </p:blipFill>
        <p:spPr>
          <a:xfrm>
            <a:off x="2413000" y="584834"/>
            <a:ext cx="7792720" cy="5135246"/>
          </a:xfrm>
          <a:prstGeom prst="rect">
            <a:avLst/>
          </a:prstGeom>
        </p:spPr>
      </p:pic>
      <p:sp>
        <p:nvSpPr>
          <p:cNvPr id="9" name="copy">
            <a:extLst>
              <a:ext uri="{FF2B5EF4-FFF2-40B4-BE49-F238E27FC236}">
                <a16:creationId xmlns:a16="http://schemas.microsoft.com/office/drawing/2014/main" id="{F0D87B20-4B63-49CD-8587-5D04C0BFC179}"/>
              </a:ext>
            </a:extLst>
          </p:cNvPr>
          <p:cNvSpPr txBox="1"/>
          <p:nvPr/>
        </p:nvSpPr>
        <p:spPr>
          <a:xfrm>
            <a:off x="7233920" y="1561386"/>
            <a:ext cx="3937758" cy="1123712"/>
          </a:xfrm>
          <a:custGeom>
            <a:avLst/>
            <a:gdLst>
              <a:gd name="connsiteX0" fmla="*/ 0 w 3937758"/>
              <a:gd name="connsiteY0" fmla="*/ 187289 h 1123712"/>
              <a:gd name="connsiteX1" fmla="*/ 187289 w 3937758"/>
              <a:gd name="connsiteY1" fmla="*/ 0 h 1123712"/>
              <a:gd name="connsiteX2" fmla="*/ 816784 w 3937758"/>
              <a:gd name="connsiteY2" fmla="*/ 0 h 1123712"/>
              <a:gd name="connsiteX3" fmla="*/ 1303752 w 3937758"/>
              <a:gd name="connsiteY3" fmla="*/ 0 h 1123712"/>
              <a:gd name="connsiteX4" fmla="*/ 1897615 w 3937758"/>
              <a:gd name="connsiteY4" fmla="*/ 0 h 1123712"/>
              <a:gd name="connsiteX5" fmla="*/ 2420215 w 3937758"/>
              <a:gd name="connsiteY5" fmla="*/ 0 h 1123712"/>
              <a:gd name="connsiteX6" fmla="*/ 3049710 w 3937758"/>
              <a:gd name="connsiteY6" fmla="*/ 0 h 1123712"/>
              <a:gd name="connsiteX7" fmla="*/ 3750469 w 3937758"/>
              <a:gd name="connsiteY7" fmla="*/ 0 h 1123712"/>
              <a:gd name="connsiteX8" fmla="*/ 3937758 w 3937758"/>
              <a:gd name="connsiteY8" fmla="*/ 187289 h 1123712"/>
              <a:gd name="connsiteX9" fmla="*/ 3937758 w 3937758"/>
              <a:gd name="connsiteY9" fmla="*/ 561856 h 1123712"/>
              <a:gd name="connsiteX10" fmla="*/ 3937758 w 3937758"/>
              <a:gd name="connsiteY10" fmla="*/ 936423 h 1123712"/>
              <a:gd name="connsiteX11" fmla="*/ 3750469 w 3937758"/>
              <a:gd name="connsiteY11" fmla="*/ 1123712 h 1123712"/>
              <a:gd name="connsiteX12" fmla="*/ 3085342 w 3937758"/>
              <a:gd name="connsiteY12" fmla="*/ 1123712 h 1123712"/>
              <a:gd name="connsiteX13" fmla="*/ 2562742 w 3937758"/>
              <a:gd name="connsiteY13" fmla="*/ 1123712 h 1123712"/>
              <a:gd name="connsiteX14" fmla="*/ 2075774 w 3937758"/>
              <a:gd name="connsiteY14" fmla="*/ 1123712 h 1123712"/>
              <a:gd name="connsiteX15" fmla="*/ 1553175 w 3937758"/>
              <a:gd name="connsiteY15" fmla="*/ 1123712 h 1123712"/>
              <a:gd name="connsiteX16" fmla="*/ 994943 w 3937758"/>
              <a:gd name="connsiteY16" fmla="*/ 1123712 h 1123712"/>
              <a:gd name="connsiteX17" fmla="*/ 187289 w 3937758"/>
              <a:gd name="connsiteY17" fmla="*/ 1123712 h 1123712"/>
              <a:gd name="connsiteX18" fmla="*/ 0 w 3937758"/>
              <a:gd name="connsiteY18" fmla="*/ 936423 h 1123712"/>
              <a:gd name="connsiteX19" fmla="*/ 0 w 3937758"/>
              <a:gd name="connsiteY19" fmla="*/ 546873 h 1123712"/>
              <a:gd name="connsiteX20" fmla="*/ 0 w 3937758"/>
              <a:gd name="connsiteY20"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37758" h="1123712" fill="none" extrusionOk="0">
                <a:moveTo>
                  <a:pt x="0" y="187289"/>
                </a:moveTo>
                <a:cubicBezTo>
                  <a:pt x="10168" y="103985"/>
                  <a:pt x="74048" y="5170"/>
                  <a:pt x="187289" y="0"/>
                </a:cubicBezTo>
                <a:cubicBezTo>
                  <a:pt x="417275" y="17156"/>
                  <a:pt x="604084" y="6816"/>
                  <a:pt x="816784" y="0"/>
                </a:cubicBezTo>
                <a:cubicBezTo>
                  <a:pt x="1029484" y="-6816"/>
                  <a:pt x="1081058" y="14553"/>
                  <a:pt x="1303752" y="0"/>
                </a:cubicBezTo>
                <a:cubicBezTo>
                  <a:pt x="1526446" y="-14553"/>
                  <a:pt x="1610719" y="27911"/>
                  <a:pt x="1897615" y="0"/>
                </a:cubicBezTo>
                <a:cubicBezTo>
                  <a:pt x="2184511" y="-27911"/>
                  <a:pt x="2312883" y="-2861"/>
                  <a:pt x="2420215" y="0"/>
                </a:cubicBezTo>
                <a:cubicBezTo>
                  <a:pt x="2527547" y="2861"/>
                  <a:pt x="2841800" y="-7293"/>
                  <a:pt x="3049710" y="0"/>
                </a:cubicBezTo>
                <a:cubicBezTo>
                  <a:pt x="3257620" y="7293"/>
                  <a:pt x="3597710" y="-2966"/>
                  <a:pt x="3750469" y="0"/>
                </a:cubicBezTo>
                <a:cubicBezTo>
                  <a:pt x="3848427" y="17081"/>
                  <a:pt x="3933793" y="71365"/>
                  <a:pt x="3937758" y="187289"/>
                </a:cubicBezTo>
                <a:cubicBezTo>
                  <a:pt x="3936140" y="278536"/>
                  <a:pt x="3947464" y="422254"/>
                  <a:pt x="3937758" y="561856"/>
                </a:cubicBezTo>
                <a:cubicBezTo>
                  <a:pt x="3928052" y="701458"/>
                  <a:pt x="3928489" y="816667"/>
                  <a:pt x="3937758" y="936423"/>
                </a:cubicBezTo>
                <a:cubicBezTo>
                  <a:pt x="3927846" y="1045418"/>
                  <a:pt x="3859025" y="1137581"/>
                  <a:pt x="3750469" y="1123712"/>
                </a:cubicBezTo>
                <a:cubicBezTo>
                  <a:pt x="3438312" y="1133156"/>
                  <a:pt x="3297925" y="1117297"/>
                  <a:pt x="3085342" y="1123712"/>
                </a:cubicBezTo>
                <a:cubicBezTo>
                  <a:pt x="2872759" y="1130127"/>
                  <a:pt x="2673801" y="1106623"/>
                  <a:pt x="2562742" y="1123712"/>
                </a:cubicBezTo>
                <a:cubicBezTo>
                  <a:pt x="2451683" y="1140801"/>
                  <a:pt x="2175057" y="1146203"/>
                  <a:pt x="2075774" y="1123712"/>
                </a:cubicBezTo>
                <a:cubicBezTo>
                  <a:pt x="1976491" y="1101221"/>
                  <a:pt x="1765054" y="1108826"/>
                  <a:pt x="1553175" y="1123712"/>
                </a:cubicBezTo>
                <a:cubicBezTo>
                  <a:pt x="1341296" y="1138598"/>
                  <a:pt x="1172272" y="1147007"/>
                  <a:pt x="994943" y="1123712"/>
                </a:cubicBezTo>
                <a:cubicBezTo>
                  <a:pt x="817614" y="1100417"/>
                  <a:pt x="387350" y="1155603"/>
                  <a:pt x="187289" y="1123712"/>
                </a:cubicBezTo>
                <a:cubicBezTo>
                  <a:pt x="69943" y="1137520"/>
                  <a:pt x="13367" y="1042860"/>
                  <a:pt x="0" y="936423"/>
                </a:cubicBezTo>
                <a:cubicBezTo>
                  <a:pt x="-18749" y="814640"/>
                  <a:pt x="-8144" y="676657"/>
                  <a:pt x="0" y="546873"/>
                </a:cubicBezTo>
                <a:cubicBezTo>
                  <a:pt x="8144" y="417089"/>
                  <a:pt x="-7629" y="322526"/>
                  <a:pt x="0" y="187289"/>
                </a:cubicBezTo>
                <a:close/>
              </a:path>
              <a:path w="3937758" h="1123712" stroke="0" extrusionOk="0">
                <a:moveTo>
                  <a:pt x="0" y="187289"/>
                </a:moveTo>
                <a:cubicBezTo>
                  <a:pt x="-20924" y="70946"/>
                  <a:pt x="63659" y="7579"/>
                  <a:pt x="187289" y="0"/>
                </a:cubicBezTo>
                <a:cubicBezTo>
                  <a:pt x="347703" y="-26888"/>
                  <a:pt x="696988" y="32353"/>
                  <a:pt x="852416" y="0"/>
                </a:cubicBezTo>
                <a:cubicBezTo>
                  <a:pt x="1007844" y="-32353"/>
                  <a:pt x="1134031" y="-24033"/>
                  <a:pt x="1410647" y="0"/>
                </a:cubicBezTo>
                <a:cubicBezTo>
                  <a:pt x="1687263" y="24033"/>
                  <a:pt x="1700652" y="-20590"/>
                  <a:pt x="1933247" y="0"/>
                </a:cubicBezTo>
                <a:cubicBezTo>
                  <a:pt x="2165842" y="20590"/>
                  <a:pt x="2339954" y="8702"/>
                  <a:pt x="2562742" y="0"/>
                </a:cubicBezTo>
                <a:cubicBezTo>
                  <a:pt x="2785530" y="-8702"/>
                  <a:pt x="2843490" y="25687"/>
                  <a:pt x="3120974" y="0"/>
                </a:cubicBezTo>
                <a:cubicBezTo>
                  <a:pt x="3398458" y="-25687"/>
                  <a:pt x="3584398" y="11816"/>
                  <a:pt x="3750469" y="0"/>
                </a:cubicBezTo>
                <a:cubicBezTo>
                  <a:pt x="3852492" y="-13480"/>
                  <a:pt x="3928162" y="97188"/>
                  <a:pt x="3937758" y="187289"/>
                </a:cubicBezTo>
                <a:cubicBezTo>
                  <a:pt x="3947501" y="335477"/>
                  <a:pt x="3926267" y="453398"/>
                  <a:pt x="3937758" y="546873"/>
                </a:cubicBezTo>
                <a:cubicBezTo>
                  <a:pt x="3949249" y="640348"/>
                  <a:pt x="3939108" y="836199"/>
                  <a:pt x="3937758" y="936423"/>
                </a:cubicBezTo>
                <a:cubicBezTo>
                  <a:pt x="3942611" y="1047084"/>
                  <a:pt x="3855841" y="1143748"/>
                  <a:pt x="3750469" y="1123712"/>
                </a:cubicBezTo>
                <a:cubicBezTo>
                  <a:pt x="3512221" y="1143230"/>
                  <a:pt x="3498086" y="1142929"/>
                  <a:pt x="3263501" y="1123712"/>
                </a:cubicBezTo>
                <a:cubicBezTo>
                  <a:pt x="3028916" y="1104495"/>
                  <a:pt x="2762139" y="1097541"/>
                  <a:pt x="2598374" y="1123712"/>
                </a:cubicBezTo>
                <a:cubicBezTo>
                  <a:pt x="2434609" y="1149883"/>
                  <a:pt x="2255522" y="1115271"/>
                  <a:pt x="2075774" y="1123712"/>
                </a:cubicBezTo>
                <a:cubicBezTo>
                  <a:pt x="1896026" y="1132153"/>
                  <a:pt x="1613803" y="1127247"/>
                  <a:pt x="1481911" y="1123712"/>
                </a:cubicBezTo>
                <a:cubicBezTo>
                  <a:pt x="1350019" y="1120177"/>
                  <a:pt x="1062136" y="1111962"/>
                  <a:pt x="816784" y="1123712"/>
                </a:cubicBezTo>
                <a:cubicBezTo>
                  <a:pt x="571432" y="1135462"/>
                  <a:pt x="485835" y="1109846"/>
                  <a:pt x="187289" y="1123712"/>
                </a:cubicBezTo>
                <a:cubicBezTo>
                  <a:pt x="81410" y="1128079"/>
                  <a:pt x="5839" y="1044199"/>
                  <a:pt x="0" y="936423"/>
                </a:cubicBezTo>
                <a:cubicBezTo>
                  <a:pt x="-728" y="763904"/>
                  <a:pt x="2293" y="706311"/>
                  <a:pt x="0" y="576839"/>
                </a:cubicBezTo>
                <a:cubicBezTo>
                  <a:pt x="-2293" y="447367"/>
                  <a:pt x="-321" y="288182"/>
                  <a:pt x="0" y="187289"/>
                </a:cubicBezTo>
                <a:close/>
              </a:path>
            </a:pathLst>
          </a:custGeom>
          <a:solidFill>
            <a:schemeClr val="tx1"/>
          </a:solidFill>
          <a:ln w="76200">
            <a:gradFill>
              <a:gsLst>
                <a:gs pos="93000">
                  <a:srgbClr val="FFFF00"/>
                </a:gs>
                <a:gs pos="100000">
                  <a:srgbClr val="E42592"/>
                </a:gs>
                <a:gs pos="100000">
                  <a:schemeClr val="accent1">
                    <a:lumMod val="45000"/>
                    <a:lumOff val="55000"/>
                  </a:schemeClr>
                </a:gs>
                <a:gs pos="3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You can login using the Teams App or on the web using Glow sign.</a:t>
            </a:r>
          </a:p>
          <a:p>
            <a:r>
              <a:rPr lang="en-US" dirty="0">
                <a:solidFill>
                  <a:schemeClr val="bg1"/>
                </a:solidFill>
                <a:latin typeface="Segoe UI" panose="020B0502040204020203" pitchFamily="34" charset="0"/>
                <a:cs typeface="Segoe UI" panose="020B0502040204020203" pitchFamily="34" charset="0"/>
              </a:rPr>
              <a:t>The page looks like this.</a:t>
            </a:r>
          </a:p>
        </p:txBody>
      </p:sp>
    </p:spTree>
    <p:extLst>
      <p:ext uri="{BB962C8B-B14F-4D97-AF65-F5344CB8AC3E}">
        <p14:creationId xmlns:p14="http://schemas.microsoft.com/office/powerpoint/2010/main" val="8307871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mage result for tablet clipart">
            <a:extLst>
              <a:ext uri="{FF2B5EF4-FFF2-40B4-BE49-F238E27FC236}">
                <a16:creationId xmlns:a16="http://schemas.microsoft.com/office/drawing/2014/main" id="{AEEAC011-D7B4-4899-AD1C-AEFE352D7E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013" t="4503" r="14383" b="5207"/>
          <a:stretch/>
        </p:blipFill>
        <p:spPr bwMode="auto">
          <a:xfrm>
            <a:off x="670560" y="157479"/>
            <a:ext cx="5303520" cy="6543041"/>
          </a:xfrm>
          <a:custGeom>
            <a:avLst/>
            <a:gdLst/>
            <a:ahLst/>
            <a:cxnLst/>
            <a:rect l="l" t="t" r="r" b="b"/>
            <a:pathLst>
              <a:path w="5017317" h="5380277">
                <a:moveTo>
                  <a:pt x="0" y="0"/>
                </a:moveTo>
                <a:lnTo>
                  <a:pt x="5017317" y="0"/>
                </a:lnTo>
                <a:lnTo>
                  <a:pt x="5017317" y="5380277"/>
                </a:lnTo>
                <a:lnTo>
                  <a:pt x="0" y="5380277"/>
                </a:lnTo>
                <a:close/>
              </a:path>
            </a:pathLst>
          </a:custGeom>
          <a:noFill/>
          <a:extLst>
            <a:ext uri="{909E8E84-426E-40DD-AFC4-6F175D3DCCD1}">
              <a14:hiddenFill xmlns:a14="http://schemas.microsoft.com/office/drawing/2010/main">
                <a:solidFill>
                  <a:srgbClr val="FFFFFF"/>
                </a:solidFill>
              </a14:hiddenFill>
            </a:ext>
          </a:extLst>
        </p:spPr>
      </p:pic>
      <p:sp>
        <p:nvSpPr>
          <p:cNvPr id="7" name="copy">
            <a:extLst>
              <a:ext uri="{FF2B5EF4-FFF2-40B4-BE49-F238E27FC236}">
                <a16:creationId xmlns:a16="http://schemas.microsoft.com/office/drawing/2014/main" id="{811D9D19-E1E1-49DA-8E53-66C456CDE38D}"/>
              </a:ext>
            </a:extLst>
          </p:cNvPr>
          <p:cNvSpPr txBox="1"/>
          <p:nvPr/>
        </p:nvSpPr>
        <p:spPr>
          <a:xfrm>
            <a:off x="6868160" y="2316412"/>
            <a:ext cx="4380903" cy="2962513"/>
          </a:xfrm>
          <a:custGeom>
            <a:avLst/>
            <a:gdLst>
              <a:gd name="connsiteX0" fmla="*/ 0 w 4380903"/>
              <a:gd name="connsiteY0" fmla="*/ 493762 h 2962513"/>
              <a:gd name="connsiteX1" fmla="*/ 493762 w 4380903"/>
              <a:gd name="connsiteY1" fmla="*/ 0 h 2962513"/>
              <a:gd name="connsiteX2" fmla="*/ 1206372 w 4380903"/>
              <a:gd name="connsiteY2" fmla="*/ 0 h 2962513"/>
              <a:gd name="connsiteX3" fmla="*/ 1783246 w 4380903"/>
              <a:gd name="connsiteY3" fmla="*/ 0 h 2962513"/>
              <a:gd name="connsiteX4" fmla="*/ 2461922 w 4380903"/>
              <a:gd name="connsiteY4" fmla="*/ 0 h 2962513"/>
              <a:gd name="connsiteX5" fmla="*/ 3072730 w 4380903"/>
              <a:gd name="connsiteY5" fmla="*/ 0 h 2962513"/>
              <a:gd name="connsiteX6" fmla="*/ 3887141 w 4380903"/>
              <a:gd name="connsiteY6" fmla="*/ 0 h 2962513"/>
              <a:gd name="connsiteX7" fmla="*/ 4380903 w 4380903"/>
              <a:gd name="connsiteY7" fmla="*/ 493762 h 2962513"/>
              <a:gd name="connsiteX8" fmla="*/ 4380903 w 4380903"/>
              <a:gd name="connsiteY8" fmla="*/ 1191591 h 2962513"/>
              <a:gd name="connsiteX9" fmla="*/ 4380903 w 4380903"/>
              <a:gd name="connsiteY9" fmla="*/ 1869671 h 2962513"/>
              <a:gd name="connsiteX10" fmla="*/ 4380903 w 4380903"/>
              <a:gd name="connsiteY10" fmla="*/ 2468751 h 2962513"/>
              <a:gd name="connsiteX11" fmla="*/ 3887141 w 4380903"/>
              <a:gd name="connsiteY11" fmla="*/ 2962513 h 2962513"/>
              <a:gd name="connsiteX12" fmla="*/ 3140598 w 4380903"/>
              <a:gd name="connsiteY12" fmla="*/ 2962513 h 2962513"/>
              <a:gd name="connsiteX13" fmla="*/ 2529789 w 4380903"/>
              <a:gd name="connsiteY13" fmla="*/ 2962513 h 2962513"/>
              <a:gd name="connsiteX14" fmla="*/ 1952915 w 4380903"/>
              <a:gd name="connsiteY14" fmla="*/ 2962513 h 2962513"/>
              <a:gd name="connsiteX15" fmla="*/ 1342107 w 4380903"/>
              <a:gd name="connsiteY15" fmla="*/ 2962513 h 2962513"/>
              <a:gd name="connsiteX16" fmla="*/ 493762 w 4380903"/>
              <a:gd name="connsiteY16" fmla="*/ 2962513 h 2962513"/>
              <a:gd name="connsiteX17" fmla="*/ 0 w 4380903"/>
              <a:gd name="connsiteY17" fmla="*/ 2468751 h 2962513"/>
              <a:gd name="connsiteX18" fmla="*/ 0 w 4380903"/>
              <a:gd name="connsiteY18" fmla="*/ 1869671 h 2962513"/>
              <a:gd name="connsiteX19" fmla="*/ 0 w 4380903"/>
              <a:gd name="connsiteY19" fmla="*/ 1211341 h 2962513"/>
              <a:gd name="connsiteX20" fmla="*/ 0 w 4380903"/>
              <a:gd name="connsiteY20" fmla="*/ 493762 h 2962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80903" h="2962513" fill="none" extrusionOk="0">
                <a:moveTo>
                  <a:pt x="0" y="493762"/>
                </a:moveTo>
                <a:cubicBezTo>
                  <a:pt x="5203" y="231367"/>
                  <a:pt x="200419" y="10888"/>
                  <a:pt x="493762" y="0"/>
                </a:cubicBezTo>
                <a:cubicBezTo>
                  <a:pt x="654990" y="12992"/>
                  <a:pt x="881494" y="-1962"/>
                  <a:pt x="1206372" y="0"/>
                </a:cubicBezTo>
                <a:cubicBezTo>
                  <a:pt x="1531250" y="1962"/>
                  <a:pt x="1664120" y="-4457"/>
                  <a:pt x="1783246" y="0"/>
                </a:cubicBezTo>
                <a:cubicBezTo>
                  <a:pt x="1902372" y="4457"/>
                  <a:pt x="2273109" y="7418"/>
                  <a:pt x="2461922" y="0"/>
                </a:cubicBezTo>
                <a:cubicBezTo>
                  <a:pt x="2650735" y="-7418"/>
                  <a:pt x="2806526" y="2493"/>
                  <a:pt x="3072730" y="0"/>
                </a:cubicBezTo>
                <a:cubicBezTo>
                  <a:pt x="3338934" y="-2493"/>
                  <a:pt x="3603955" y="-31815"/>
                  <a:pt x="3887141" y="0"/>
                </a:cubicBezTo>
                <a:cubicBezTo>
                  <a:pt x="4206956" y="-10335"/>
                  <a:pt x="4390536" y="229001"/>
                  <a:pt x="4380903" y="493762"/>
                </a:cubicBezTo>
                <a:cubicBezTo>
                  <a:pt x="4390117" y="841146"/>
                  <a:pt x="4368513" y="1009648"/>
                  <a:pt x="4380903" y="1191591"/>
                </a:cubicBezTo>
                <a:cubicBezTo>
                  <a:pt x="4393293" y="1373534"/>
                  <a:pt x="4360554" y="1539707"/>
                  <a:pt x="4380903" y="1869671"/>
                </a:cubicBezTo>
                <a:cubicBezTo>
                  <a:pt x="4401252" y="2199635"/>
                  <a:pt x="4391543" y="2200570"/>
                  <a:pt x="4380903" y="2468751"/>
                </a:cubicBezTo>
                <a:cubicBezTo>
                  <a:pt x="4335065" y="2767150"/>
                  <a:pt x="4174350" y="3001833"/>
                  <a:pt x="3887141" y="2962513"/>
                </a:cubicBezTo>
                <a:cubicBezTo>
                  <a:pt x="3672889" y="2978680"/>
                  <a:pt x="3363959" y="2956556"/>
                  <a:pt x="3140598" y="2962513"/>
                </a:cubicBezTo>
                <a:cubicBezTo>
                  <a:pt x="2917237" y="2968470"/>
                  <a:pt x="2819884" y="2932723"/>
                  <a:pt x="2529789" y="2962513"/>
                </a:cubicBezTo>
                <a:cubicBezTo>
                  <a:pt x="2239694" y="2992303"/>
                  <a:pt x="2150083" y="2936024"/>
                  <a:pt x="1952915" y="2962513"/>
                </a:cubicBezTo>
                <a:cubicBezTo>
                  <a:pt x="1755747" y="2989002"/>
                  <a:pt x="1598615" y="2955317"/>
                  <a:pt x="1342107" y="2962513"/>
                </a:cubicBezTo>
                <a:cubicBezTo>
                  <a:pt x="1085599" y="2969709"/>
                  <a:pt x="725496" y="3004897"/>
                  <a:pt x="493762" y="2962513"/>
                </a:cubicBezTo>
                <a:cubicBezTo>
                  <a:pt x="163422" y="2969424"/>
                  <a:pt x="46655" y="2790451"/>
                  <a:pt x="0" y="2468751"/>
                </a:cubicBezTo>
                <a:cubicBezTo>
                  <a:pt x="-26745" y="2236467"/>
                  <a:pt x="27121" y="2029797"/>
                  <a:pt x="0" y="1869671"/>
                </a:cubicBezTo>
                <a:cubicBezTo>
                  <a:pt x="-27121" y="1709545"/>
                  <a:pt x="-15448" y="1515793"/>
                  <a:pt x="0" y="1211341"/>
                </a:cubicBezTo>
                <a:cubicBezTo>
                  <a:pt x="15448" y="906889"/>
                  <a:pt x="13460" y="710267"/>
                  <a:pt x="0" y="493762"/>
                </a:cubicBezTo>
                <a:close/>
              </a:path>
              <a:path w="4380903" h="2962513" stroke="0" extrusionOk="0">
                <a:moveTo>
                  <a:pt x="0" y="493762"/>
                </a:moveTo>
                <a:cubicBezTo>
                  <a:pt x="-38447" y="197350"/>
                  <a:pt x="183337" y="14160"/>
                  <a:pt x="493762" y="0"/>
                </a:cubicBezTo>
                <a:cubicBezTo>
                  <a:pt x="826150" y="23103"/>
                  <a:pt x="1000480" y="-3292"/>
                  <a:pt x="1240305" y="0"/>
                </a:cubicBezTo>
                <a:cubicBezTo>
                  <a:pt x="1480130" y="3292"/>
                  <a:pt x="1745493" y="22031"/>
                  <a:pt x="1885047" y="0"/>
                </a:cubicBezTo>
                <a:cubicBezTo>
                  <a:pt x="2024601" y="-22031"/>
                  <a:pt x="2252130" y="7539"/>
                  <a:pt x="2495856" y="0"/>
                </a:cubicBezTo>
                <a:cubicBezTo>
                  <a:pt x="2739582" y="-7539"/>
                  <a:pt x="3006408" y="22107"/>
                  <a:pt x="3208465" y="0"/>
                </a:cubicBezTo>
                <a:cubicBezTo>
                  <a:pt x="3410522" y="-22107"/>
                  <a:pt x="3687558" y="20494"/>
                  <a:pt x="3887141" y="0"/>
                </a:cubicBezTo>
                <a:cubicBezTo>
                  <a:pt x="4183524" y="-38545"/>
                  <a:pt x="4330386" y="265459"/>
                  <a:pt x="4380903" y="493762"/>
                </a:cubicBezTo>
                <a:cubicBezTo>
                  <a:pt x="4409114" y="659423"/>
                  <a:pt x="4389977" y="961140"/>
                  <a:pt x="4380903" y="1152092"/>
                </a:cubicBezTo>
                <a:cubicBezTo>
                  <a:pt x="4371830" y="1343044"/>
                  <a:pt x="4357546" y="1540823"/>
                  <a:pt x="4380903" y="1751172"/>
                </a:cubicBezTo>
                <a:cubicBezTo>
                  <a:pt x="4404260" y="1961521"/>
                  <a:pt x="4379466" y="2236257"/>
                  <a:pt x="4380903" y="2468751"/>
                </a:cubicBezTo>
                <a:cubicBezTo>
                  <a:pt x="4416295" y="2794132"/>
                  <a:pt x="4161041" y="2974967"/>
                  <a:pt x="3887141" y="2962513"/>
                </a:cubicBezTo>
                <a:cubicBezTo>
                  <a:pt x="3672654" y="2991177"/>
                  <a:pt x="3538964" y="2959168"/>
                  <a:pt x="3310267" y="2962513"/>
                </a:cubicBezTo>
                <a:cubicBezTo>
                  <a:pt x="3081570" y="2965858"/>
                  <a:pt x="2809315" y="2981790"/>
                  <a:pt x="2563723" y="2962513"/>
                </a:cubicBezTo>
                <a:cubicBezTo>
                  <a:pt x="2318131" y="2943236"/>
                  <a:pt x="2184340" y="2943318"/>
                  <a:pt x="1952915" y="2962513"/>
                </a:cubicBezTo>
                <a:cubicBezTo>
                  <a:pt x="1721490" y="2981708"/>
                  <a:pt x="1591766" y="2931075"/>
                  <a:pt x="1274239" y="2962513"/>
                </a:cubicBezTo>
                <a:cubicBezTo>
                  <a:pt x="956712" y="2993951"/>
                  <a:pt x="861844" y="2997174"/>
                  <a:pt x="493762" y="2962513"/>
                </a:cubicBezTo>
                <a:cubicBezTo>
                  <a:pt x="211313" y="2933176"/>
                  <a:pt x="12760" y="2738856"/>
                  <a:pt x="0" y="2468751"/>
                </a:cubicBezTo>
                <a:cubicBezTo>
                  <a:pt x="2015" y="2221887"/>
                  <a:pt x="-25171" y="2109647"/>
                  <a:pt x="0" y="1869671"/>
                </a:cubicBezTo>
                <a:cubicBezTo>
                  <a:pt x="25171" y="1629695"/>
                  <a:pt x="-1582" y="1337484"/>
                  <a:pt x="0" y="1171842"/>
                </a:cubicBezTo>
                <a:cubicBezTo>
                  <a:pt x="1582" y="1006200"/>
                  <a:pt x="-33749" y="820080"/>
                  <a:pt x="0" y="493762"/>
                </a:cubicBezTo>
                <a:close/>
              </a:path>
            </a:pathLst>
          </a:custGeom>
          <a:solidFill>
            <a:schemeClr val="tx1"/>
          </a:solidFill>
          <a:ln w="76200">
            <a:gradFill>
              <a:gsLst>
                <a:gs pos="98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GB" dirty="0">
                <a:solidFill>
                  <a:schemeClr val="bg1"/>
                </a:solidFill>
              </a:rPr>
              <a:t>Once you have clicked Add work, you will see this option.</a:t>
            </a:r>
          </a:p>
          <a:p>
            <a:r>
              <a:rPr lang="en-GB" dirty="0">
                <a:solidFill>
                  <a:schemeClr val="bg1"/>
                </a:solidFill>
              </a:rPr>
              <a:t>You can add documents or upload a photo of your work.</a:t>
            </a:r>
          </a:p>
          <a:p>
            <a:r>
              <a:rPr lang="en-GB" dirty="0">
                <a:solidFill>
                  <a:schemeClr val="bg1"/>
                </a:solidFill>
              </a:rPr>
              <a:t>Once you have attached any extra documents. </a:t>
            </a:r>
          </a:p>
          <a:p>
            <a:r>
              <a:rPr lang="en-GB" dirty="0">
                <a:solidFill>
                  <a:schemeClr val="bg1"/>
                </a:solidFill>
              </a:rPr>
              <a:t>Click </a:t>
            </a:r>
            <a:r>
              <a:rPr lang="en-US" b="1" dirty="0">
                <a:solidFill>
                  <a:srgbClr val="FFFF00"/>
                </a:solidFill>
                <a:latin typeface="Segoe UI" panose="020B0502040204020203" pitchFamily="34" charset="0"/>
                <a:cs typeface="Segoe UI" panose="020B0502040204020203" pitchFamily="34" charset="0"/>
              </a:rPr>
              <a:t>Turn In</a:t>
            </a:r>
            <a:r>
              <a:rPr lang="en-US" dirty="0">
                <a:solidFill>
                  <a:schemeClr val="bg1"/>
                </a:solidFill>
                <a:latin typeface="Segoe UI" panose="020B0502040204020203" pitchFamily="34" charset="0"/>
                <a:cs typeface="Segoe UI" panose="020B0502040204020203" pitchFamily="34" charset="0"/>
              </a:rPr>
              <a:t>/</a:t>
            </a:r>
            <a:r>
              <a:rPr lang="en-US" b="1" dirty="0">
                <a:solidFill>
                  <a:srgbClr val="FFFF00"/>
                </a:solidFill>
                <a:latin typeface="Segoe UI" panose="020B0502040204020203" pitchFamily="34" charset="0"/>
                <a:cs typeface="Segoe UI" panose="020B0502040204020203" pitchFamily="34" charset="0"/>
              </a:rPr>
              <a:t>Hand in </a:t>
            </a:r>
            <a:r>
              <a:rPr lang="en-GB" dirty="0">
                <a:solidFill>
                  <a:schemeClr val="bg1"/>
                </a:solidFill>
              </a:rPr>
              <a:t>button to submit the work.</a:t>
            </a:r>
          </a:p>
          <a:p>
            <a:r>
              <a:rPr lang="en-GB" dirty="0">
                <a:solidFill>
                  <a:schemeClr val="bg1"/>
                </a:solidFill>
              </a:rPr>
              <a:t> </a:t>
            </a:r>
          </a:p>
        </p:txBody>
      </p:sp>
      <p:pic>
        <p:nvPicPr>
          <p:cNvPr id="8" name="Picture 7">
            <a:extLst>
              <a:ext uri="{FF2B5EF4-FFF2-40B4-BE49-F238E27FC236}">
                <a16:creationId xmlns:a16="http://schemas.microsoft.com/office/drawing/2014/main" id="{3DBC62F1-12DE-406A-B32B-743496DD24AC}"/>
              </a:ext>
            </a:extLst>
          </p:cNvPr>
          <p:cNvPicPr>
            <a:picLocks noChangeAspect="1"/>
          </p:cNvPicPr>
          <p:nvPr/>
        </p:nvPicPr>
        <p:blipFill rotWithShape="1">
          <a:blip r:embed="rId3"/>
          <a:srcRect l="23833" t="20223" r="59000" b="23556"/>
          <a:stretch/>
        </p:blipFill>
        <p:spPr>
          <a:xfrm>
            <a:off x="1198880" y="691619"/>
            <a:ext cx="4267200" cy="5147199"/>
          </a:xfrm>
          <a:prstGeom prst="rect">
            <a:avLst/>
          </a:prstGeom>
        </p:spPr>
      </p:pic>
    </p:spTree>
    <p:extLst>
      <p:ext uri="{BB962C8B-B14F-4D97-AF65-F5344CB8AC3E}">
        <p14:creationId xmlns:p14="http://schemas.microsoft.com/office/powerpoint/2010/main" val="3759805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C1FE1BF7-9033-4A51-8C46-007F56715A89}"/>
              </a:ext>
            </a:extLst>
          </p:cNvPr>
          <p:cNvSpPr>
            <a:spLocks noGrp="1"/>
          </p:cNvSpPr>
          <p:nvPr>
            <p:ph type="ctrTitle"/>
          </p:nvPr>
        </p:nvSpPr>
        <p:spPr>
          <a:xfrm>
            <a:off x="804672" y="1055098"/>
            <a:ext cx="5760719" cy="4747805"/>
          </a:xfrm>
        </p:spPr>
        <p:txBody>
          <a:bodyPr anchor="ctr">
            <a:normAutofit/>
          </a:bodyPr>
          <a:lstStyle/>
          <a:p>
            <a:pPr algn="l"/>
            <a:r>
              <a:rPr lang="en-GB" sz="4000" dirty="0">
                <a:solidFill>
                  <a:schemeClr val="tx2"/>
                </a:solidFill>
              </a:rPr>
              <a:t>Joining Meetings on any device</a:t>
            </a:r>
          </a:p>
        </p:txBody>
      </p:sp>
      <p:sp>
        <p:nvSpPr>
          <p:cNvPr id="17" name="Rectangle 16" descr="Teacher">
            <a:extLst>
              <a:ext uri="{FF2B5EF4-FFF2-40B4-BE49-F238E27FC236}">
                <a16:creationId xmlns:a16="http://schemas.microsoft.com/office/drawing/2014/main" id="{DB54E2EC-9B14-4E15-B49F-B8A425D1F1B2}"/>
              </a:ext>
            </a:extLst>
          </p:cNvPr>
          <p:cNvSpPr/>
          <p:nvPr/>
        </p:nvSpPr>
        <p:spPr>
          <a:xfrm>
            <a:off x="8901704" y="2149265"/>
            <a:ext cx="2364709" cy="2800239"/>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sp>
    </p:spTree>
    <p:extLst>
      <p:ext uri="{BB962C8B-B14F-4D97-AF65-F5344CB8AC3E}">
        <p14:creationId xmlns:p14="http://schemas.microsoft.com/office/powerpoint/2010/main" val="15001498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laptop">
            <a:extLst>
              <a:ext uri="{FF2B5EF4-FFF2-40B4-BE49-F238E27FC236}">
                <a16:creationId xmlns:a16="http://schemas.microsoft.com/office/drawing/2014/main" id="{4AEA7307-FC10-DE46-A103-5CE264BBD91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141381"/>
            <a:ext cx="9996734" cy="6610294"/>
          </a:xfrm>
          <a:prstGeom prst="rect">
            <a:avLst/>
          </a:prstGeom>
        </p:spPr>
      </p:pic>
      <p:pic>
        <p:nvPicPr>
          <p:cNvPr id="5" name="Picture 4">
            <a:extLst>
              <a:ext uri="{FF2B5EF4-FFF2-40B4-BE49-F238E27FC236}">
                <a16:creationId xmlns:a16="http://schemas.microsoft.com/office/drawing/2014/main" id="{16A19CA5-26D3-45B2-80E6-F2A99357CA92}"/>
              </a:ext>
            </a:extLst>
          </p:cNvPr>
          <p:cNvPicPr>
            <a:picLocks noChangeAspect="1"/>
          </p:cNvPicPr>
          <p:nvPr/>
        </p:nvPicPr>
        <p:blipFill>
          <a:blip r:embed="rId4"/>
          <a:stretch>
            <a:fillRect/>
          </a:stretch>
        </p:blipFill>
        <p:spPr>
          <a:xfrm>
            <a:off x="2223386" y="446566"/>
            <a:ext cx="7654261" cy="5106241"/>
          </a:xfrm>
          <a:prstGeom prst="rect">
            <a:avLst/>
          </a:prstGeom>
        </p:spPr>
      </p:pic>
      <p:sp>
        <p:nvSpPr>
          <p:cNvPr id="12" name="Right Arrow 11">
            <a:extLst>
              <a:ext uri="{FF2B5EF4-FFF2-40B4-BE49-F238E27FC236}">
                <a16:creationId xmlns:a16="http://schemas.microsoft.com/office/drawing/2014/main" id="{1CBB84D0-C970-B043-8B17-37BCD6D03807}"/>
              </a:ext>
            </a:extLst>
          </p:cNvPr>
          <p:cNvSpPr/>
          <p:nvPr/>
        </p:nvSpPr>
        <p:spPr>
          <a:xfrm rot="9278645" flipH="1">
            <a:off x="4394728" y="3164518"/>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py">
            <a:extLst>
              <a:ext uri="{FF2B5EF4-FFF2-40B4-BE49-F238E27FC236}">
                <a16:creationId xmlns:a16="http://schemas.microsoft.com/office/drawing/2014/main" id="{439ED363-4054-E04B-9D1E-A2C730F3A11A}"/>
              </a:ext>
            </a:extLst>
          </p:cNvPr>
          <p:cNvSpPr txBox="1"/>
          <p:nvPr/>
        </p:nvSpPr>
        <p:spPr>
          <a:xfrm>
            <a:off x="448893" y="3727347"/>
            <a:ext cx="4312167" cy="1430179"/>
          </a:xfrm>
          <a:custGeom>
            <a:avLst/>
            <a:gdLst>
              <a:gd name="connsiteX0" fmla="*/ 0 w 4312167"/>
              <a:gd name="connsiteY0" fmla="*/ 238368 h 1430179"/>
              <a:gd name="connsiteX1" fmla="*/ 238368 w 4312167"/>
              <a:gd name="connsiteY1" fmla="*/ 0 h 1430179"/>
              <a:gd name="connsiteX2" fmla="*/ 915961 w 4312167"/>
              <a:gd name="connsiteY2" fmla="*/ 0 h 1430179"/>
              <a:gd name="connsiteX3" fmla="*/ 1440136 w 4312167"/>
              <a:gd name="connsiteY3" fmla="*/ 0 h 1430179"/>
              <a:gd name="connsiteX4" fmla="*/ 2079375 w 4312167"/>
              <a:gd name="connsiteY4" fmla="*/ 0 h 1430179"/>
              <a:gd name="connsiteX5" fmla="*/ 2641905 w 4312167"/>
              <a:gd name="connsiteY5" fmla="*/ 0 h 1430179"/>
              <a:gd name="connsiteX6" fmla="*/ 3319498 w 4312167"/>
              <a:gd name="connsiteY6" fmla="*/ 0 h 1430179"/>
              <a:gd name="connsiteX7" fmla="*/ 4073799 w 4312167"/>
              <a:gd name="connsiteY7" fmla="*/ 0 h 1430179"/>
              <a:gd name="connsiteX8" fmla="*/ 4312167 w 4312167"/>
              <a:gd name="connsiteY8" fmla="*/ 238368 h 1430179"/>
              <a:gd name="connsiteX9" fmla="*/ 4312167 w 4312167"/>
              <a:gd name="connsiteY9" fmla="*/ 715090 h 1430179"/>
              <a:gd name="connsiteX10" fmla="*/ 4312167 w 4312167"/>
              <a:gd name="connsiteY10" fmla="*/ 1191811 h 1430179"/>
              <a:gd name="connsiteX11" fmla="*/ 4073799 w 4312167"/>
              <a:gd name="connsiteY11" fmla="*/ 1430179 h 1430179"/>
              <a:gd name="connsiteX12" fmla="*/ 3357852 w 4312167"/>
              <a:gd name="connsiteY12" fmla="*/ 1430179 h 1430179"/>
              <a:gd name="connsiteX13" fmla="*/ 2795322 w 4312167"/>
              <a:gd name="connsiteY13" fmla="*/ 1430179 h 1430179"/>
              <a:gd name="connsiteX14" fmla="*/ 2271146 w 4312167"/>
              <a:gd name="connsiteY14" fmla="*/ 1430179 h 1430179"/>
              <a:gd name="connsiteX15" fmla="*/ 1708617 w 4312167"/>
              <a:gd name="connsiteY15" fmla="*/ 1430179 h 1430179"/>
              <a:gd name="connsiteX16" fmla="*/ 1107732 w 4312167"/>
              <a:gd name="connsiteY16" fmla="*/ 1430179 h 1430179"/>
              <a:gd name="connsiteX17" fmla="*/ 238368 w 4312167"/>
              <a:gd name="connsiteY17" fmla="*/ 1430179 h 1430179"/>
              <a:gd name="connsiteX18" fmla="*/ 0 w 4312167"/>
              <a:gd name="connsiteY18" fmla="*/ 1191811 h 1430179"/>
              <a:gd name="connsiteX19" fmla="*/ 0 w 4312167"/>
              <a:gd name="connsiteY19" fmla="*/ 696021 h 1430179"/>
              <a:gd name="connsiteX20" fmla="*/ 0 w 4312167"/>
              <a:gd name="connsiteY20" fmla="*/ 238368 h 143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12167" h="1430179" fill="none" extrusionOk="0">
                <a:moveTo>
                  <a:pt x="0" y="238368"/>
                </a:moveTo>
                <a:cubicBezTo>
                  <a:pt x="14370" y="135175"/>
                  <a:pt x="84607" y="11662"/>
                  <a:pt x="238368" y="0"/>
                </a:cubicBezTo>
                <a:cubicBezTo>
                  <a:pt x="538849" y="-5010"/>
                  <a:pt x="732397" y="24055"/>
                  <a:pt x="915961" y="0"/>
                </a:cubicBezTo>
                <a:cubicBezTo>
                  <a:pt x="1099525" y="-24055"/>
                  <a:pt x="1220153" y="-8486"/>
                  <a:pt x="1440136" y="0"/>
                </a:cubicBezTo>
                <a:cubicBezTo>
                  <a:pt x="1660119" y="8486"/>
                  <a:pt x="1833064" y="11127"/>
                  <a:pt x="2079375" y="0"/>
                </a:cubicBezTo>
                <a:cubicBezTo>
                  <a:pt x="2325686" y="-11127"/>
                  <a:pt x="2380964" y="11622"/>
                  <a:pt x="2641905" y="0"/>
                </a:cubicBezTo>
                <a:cubicBezTo>
                  <a:pt x="2902846" y="-11622"/>
                  <a:pt x="3076690" y="12560"/>
                  <a:pt x="3319498" y="0"/>
                </a:cubicBezTo>
                <a:cubicBezTo>
                  <a:pt x="3562306" y="-12560"/>
                  <a:pt x="3774883" y="16795"/>
                  <a:pt x="4073799" y="0"/>
                </a:cubicBezTo>
                <a:cubicBezTo>
                  <a:pt x="4199343" y="19026"/>
                  <a:pt x="4309139" y="97184"/>
                  <a:pt x="4312167" y="238368"/>
                </a:cubicBezTo>
                <a:cubicBezTo>
                  <a:pt x="4316070" y="456108"/>
                  <a:pt x="4318779" y="555892"/>
                  <a:pt x="4312167" y="715090"/>
                </a:cubicBezTo>
                <a:cubicBezTo>
                  <a:pt x="4305555" y="874288"/>
                  <a:pt x="4306195" y="1052529"/>
                  <a:pt x="4312167" y="1191811"/>
                </a:cubicBezTo>
                <a:cubicBezTo>
                  <a:pt x="4304774" y="1327603"/>
                  <a:pt x="4210442" y="1443714"/>
                  <a:pt x="4073799" y="1430179"/>
                </a:cubicBezTo>
                <a:cubicBezTo>
                  <a:pt x="3763462" y="1433910"/>
                  <a:pt x="3613701" y="1448467"/>
                  <a:pt x="3357852" y="1430179"/>
                </a:cubicBezTo>
                <a:cubicBezTo>
                  <a:pt x="3102003" y="1411891"/>
                  <a:pt x="2981691" y="1425482"/>
                  <a:pt x="2795322" y="1430179"/>
                </a:cubicBezTo>
                <a:cubicBezTo>
                  <a:pt x="2608953" y="1434877"/>
                  <a:pt x="2450072" y="1440267"/>
                  <a:pt x="2271146" y="1430179"/>
                </a:cubicBezTo>
                <a:cubicBezTo>
                  <a:pt x="2092220" y="1420091"/>
                  <a:pt x="1854903" y="1428458"/>
                  <a:pt x="1708617" y="1430179"/>
                </a:cubicBezTo>
                <a:cubicBezTo>
                  <a:pt x="1562331" y="1431900"/>
                  <a:pt x="1247053" y="1456223"/>
                  <a:pt x="1107732" y="1430179"/>
                </a:cubicBezTo>
                <a:cubicBezTo>
                  <a:pt x="968412" y="1404135"/>
                  <a:pt x="412900" y="1445892"/>
                  <a:pt x="238368" y="1430179"/>
                </a:cubicBezTo>
                <a:cubicBezTo>
                  <a:pt x="87993" y="1448770"/>
                  <a:pt x="24508" y="1328958"/>
                  <a:pt x="0" y="1191811"/>
                </a:cubicBezTo>
                <a:cubicBezTo>
                  <a:pt x="-11459" y="988098"/>
                  <a:pt x="14094" y="817547"/>
                  <a:pt x="0" y="696021"/>
                </a:cubicBezTo>
                <a:cubicBezTo>
                  <a:pt x="-14094" y="574495"/>
                  <a:pt x="-13917" y="392932"/>
                  <a:pt x="0" y="238368"/>
                </a:cubicBezTo>
                <a:close/>
              </a:path>
              <a:path w="4312167" h="1430179" stroke="0" extrusionOk="0">
                <a:moveTo>
                  <a:pt x="0" y="238368"/>
                </a:moveTo>
                <a:cubicBezTo>
                  <a:pt x="-17854" y="95708"/>
                  <a:pt x="77510" y="10963"/>
                  <a:pt x="238368" y="0"/>
                </a:cubicBezTo>
                <a:cubicBezTo>
                  <a:pt x="497967" y="-28102"/>
                  <a:pt x="618987" y="-28759"/>
                  <a:pt x="954315" y="0"/>
                </a:cubicBezTo>
                <a:cubicBezTo>
                  <a:pt x="1289643" y="28759"/>
                  <a:pt x="1261833" y="19171"/>
                  <a:pt x="1555199" y="0"/>
                </a:cubicBezTo>
                <a:cubicBezTo>
                  <a:pt x="1848565" y="-19171"/>
                  <a:pt x="1894397" y="-9825"/>
                  <a:pt x="2117729" y="0"/>
                </a:cubicBezTo>
                <a:cubicBezTo>
                  <a:pt x="2341061" y="9825"/>
                  <a:pt x="2526499" y="-29924"/>
                  <a:pt x="2795322" y="0"/>
                </a:cubicBezTo>
                <a:cubicBezTo>
                  <a:pt x="3064145" y="29924"/>
                  <a:pt x="3127867" y="-8746"/>
                  <a:pt x="3396206" y="0"/>
                </a:cubicBezTo>
                <a:cubicBezTo>
                  <a:pt x="3664545" y="8746"/>
                  <a:pt x="3872986" y="25394"/>
                  <a:pt x="4073799" y="0"/>
                </a:cubicBezTo>
                <a:cubicBezTo>
                  <a:pt x="4205106" y="-3246"/>
                  <a:pt x="4293149" y="133151"/>
                  <a:pt x="4312167" y="238368"/>
                </a:cubicBezTo>
                <a:cubicBezTo>
                  <a:pt x="4323761" y="465689"/>
                  <a:pt x="4326558" y="516308"/>
                  <a:pt x="4312167" y="696021"/>
                </a:cubicBezTo>
                <a:cubicBezTo>
                  <a:pt x="4297776" y="875734"/>
                  <a:pt x="4292155" y="1073555"/>
                  <a:pt x="4312167" y="1191811"/>
                </a:cubicBezTo>
                <a:cubicBezTo>
                  <a:pt x="4325082" y="1342683"/>
                  <a:pt x="4207398" y="1450393"/>
                  <a:pt x="4073799" y="1430179"/>
                </a:cubicBezTo>
                <a:cubicBezTo>
                  <a:pt x="3835345" y="1408571"/>
                  <a:pt x="3709580" y="1455736"/>
                  <a:pt x="3549623" y="1430179"/>
                </a:cubicBezTo>
                <a:cubicBezTo>
                  <a:pt x="3389666" y="1404622"/>
                  <a:pt x="3153053" y="1455736"/>
                  <a:pt x="2833676" y="1430179"/>
                </a:cubicBezTo>
                <a:cubicBezTo>
                  <a:pt x="2514299" y="1404622"/>
                  <a:pt x="2487086" y="1424806"/>
                  <a:pt x="2271146" y="1430179"/>
                </a:cubicBezTo>
                <a:cubicBezTo>
                  <a:pt x="2055206" y="1435553"/>
                  <a:pt x="1802363" y="1412320"/>
                  <a:pt x="1631908" y="1430179"/>
                </a:cubicBezTo>
                <a:cubicBezTo>
                  <a:pt x="1461453" y="1448038"/>
                  <a:pt x="1173658" y="1457091"/>
                  <a:pt x="915961" y="1430179"/>
                </a:cubicBezTo>
                <a:cubicBezTo>
                  <a:pt x="658264" y="1403267"/>
                  <a:pt x="460687" y="1418571"/>
                  <a:pt x="238368" y="1430179"/>
                </a:cubicBezTo>
                <a:cubicBezTo>
                  <a:pt x="94701" y="1451671"/>
                  <a:pt x="3424" y="1326002"/>
                  <a:pt x="0" y="1191811"/>
                </a:cubicBezTo>
                <a:cubicBezTo>
                  <a:pt x="-19188" y="1095241"/>
                  <a:pt x="-15831" y="959937"/>
                  <a:pt x="0" y="734158"/>
                </a:cubicBezTo>
                <a:cubicBezTo>
                  <a:pt x="15831" y="508379"/>
                  <a:pt x="23459" y="359645"/>
                  <a:pt x="0" y="238368"/>
                </a:cubicBezTo>
                <a:close/>
              </a:path>
            </a:pathLst>
          </a:custGeom>
          <a:solidFill>
            <a:schemeClr val="tx1"/>
          </a:solidFill>
          <a:ln w="76200">
            <a:gradFill>
              <a:gsLst>
                <a:gs pos="100000">
                  <a:srgbClr val="FFFF00"/>
                </a:gs>
                <a:gs pos="100000">
                  <a:srgbClr val="E42592"/>
                </a:gs>
                <a:gs pos="100000">
                  <a:schemeClr val="accent1">
                    <a:lumMod val="45000"/>
                    <a:lumOff val="55000"/>
                  </a:schemeClr>
                </a:gs>
                <a:gs pos="44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Click on scheduled Meeting in the General channel of the Class Team.  Click the </a:t>
            </a:r>
            <a:r>
              <a:rPr lang="en-US" b="1" dirty="0">
                <a:solidFill>
                  <a:srgbClr val="7030A0"/>
                </a:solidFill>
                <a:latin typeface="Segoe UI" panose="020B0502040204020203" pitchFamily="34" charset="0"/>
                <a:cs typeface="Segoe UI" panose="020B0502040204020203" pitchFamily="34" charset="0"/>
              </a:rPr>
              <a:t>purple bar </a:t>
            </a:r>
            <a:r>
              <a:rPr lang="en-US" dirty="0">
                <a:solidFill>
                  <a:schemeClr val="bg1"/>
                </a:solidFill>
                <a:latin typeface="Segoe UI" panose="020B0502040204020203" pitchFamily="34" charset="0"/>
                <a:cs typeface="Segoe UI" panose="020B0502040204020203" pitchFamily="34" charset="0"/>
              </a:rPr>
              <a:t>to see meeting details.</a:t>
            </a:r>
          </a:p>
        </p:txBody>
      </p:sp>
    </p:spTree>
    <p:extLst>
      <p:ext uri="{BB962C8B-B14F-4D97-AF65-F5344CB8AC3E}">
        <p14:creationId xmlns:p14="http://schemas.microsoft.com/office/powerpoint/2010/main" val="25893581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9A96C83B-4BB0-4755-BA59-0570E00A99B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3010" y="433506"/>
            <a:ext cx="7814844" cy="5222450"/>
          </a:xfrm>
          <a:prstGeom prst="rect">
            <a:avLst/>
          </a:prstGeom>
        </p:spPr>
      </p:pic>
      <p:pic>
        <p:nvPicPr>
          <p:cNvPr id="10" name="laptop">
            <a:extLst>
              <a:ext uri="{FF2B5EF4-FFF2-40B4-BE49-F238E27FC236}">
                <a16:creationId xmlns:a16="http://schemas.microsoft.com/office/drawing/2014/main" id="{EBA72921-D239-754F-8909-F4F39110E7A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2" name="copy">
            <a:extLst>
              <a:ext uri="{FF2B5EF4-FFF2-40B4-BE49-F238E27FC236}">
                <a16:creationId xmlns:a16="http://schemas.microsoft.com/office/drawing/2014/main" id="{A35F9F4C-CF1A-C941-B385-063D9B0BECBA}"/>
              </a:ext>
            </a:extLst>
          </p:cNvPr>
          <p:cNvSpPr txBox="1"/>
          <p:nvPr/>
        </p:nvSpPr>
        <p:spPr>
          <a:xfrm>
            <a:off x="9326336" y="1833543"/>
            <a:ext cx="1343114" cy="510778"/>
          </a:xfrm>
          <a:custGeom>
            <a:avLst/>
            <a:gdLst>
              <a:gd name="connsiteX0" fmla="*/ 0 w 1343114"/>
              <a:gd name="connsiteY0" fmla="*/ 85131 h 510778"/>
              <a:gd name="connsiteX1" fmla="*/ 85131 w 1343114"/>
              <a:gd name="connsiteY1" fmla="*/ 0 h 510778"/>
              <a:gd name="connsiteX2" fmla="*/ 671557 w 1343114"/>
              <a:gd name="connsiteY2" fmla="*/ 0 h 510778"/>
              <a:gd name="connsiteX3" fmla="*/ 1257983 w 1343114"/>
              <a:gd name="connsiteY3" fmla="*/ 0 h 510778"/>
              <a:gd name="connsiteX4" fmla="*/ 1343114 w 1343114"/>
              <a:gd name="connsiteY4" fmla="*/ 85131 h 510778"/>
              <a:gd name="connsiteX5" fmla="*/ 1343114 w 1343114"/>
              <a:gd name="connsiteY5" fmla="*/ 425647 h 510778"/>
              <a:gd name="connsiteX6" fmla="*/ 1257983 w 1343114"/>
              <a:gd name="connsiteY6" fmla="*/ 510778 h 510778"/>
              <a:gd name="connsiteX7" fmla="*/ 659828 w 1343114"/>
              <a:gd name="connsiteY7" fmla="*/ 510778 h 510778"/>
              <a:gd name="connsiteX8" fmla="*/ 85131 w 1343114"/>
              <a:gd name="connsiteY8" fmla="*/ 510778 h 510778"/>
              <a:gd name="connsiteX9" fmla="*/ 0 w 1343114"/>
              <a:gd name="connsiteY9" fmla="*/ 425647 h 510778"/>
              <a:gd name="connsiteX10" fmla="*/ 0 w 1343114"/>
              <a:gd name="connsiteY10"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43114" h="510778" fill="none" extrusionOk="0">
                <a:moveTo>
                  <a:pt x="0" y="85131"/>
                </a:moveTo>
                <a:cubicBezTo>
                  <a:pt x="2403" y="41058"/>
                  <a:pt x="43772" y="-4954"/>
                  <a:pt x="85131" y="0"/>
                </a:cubicBezTo>
                <a:cubicBezTo>
                  <a:pt x="301141" y="-9383"/>
                  <a:pt x="542470" y="27645"/>
                  <a:pt x="671557" y="0"/>
                </a:cubicBezTo>
                <a:cubicBezTo>
                  <a:pt x="800644" y="-27645"/>
                  <a:pt x="1080331" y="-16010"/>
                  <a:pt x="1257983" y="0"/>
                </a:cubicBezTo>
                <a:cubicBezTo>
                  <a:pt x="1300438" y="-9300"/>
                  <a:pt x="1343666" y="30643"/>
                  <a:pt x="1343114" y="85131"/>
                </a:cubicBezTo>
                <a:cubicBezTo>
                  <a:pt x="1338623" y="231925"/>
                  <a:pt x="1330371" y="310955"/>
                  <a:pt x="1343114" y="425647"/>
                </a:cubicBezTo>
                <a:cubicBezTo>
                  <a:pt x="1341617" y="472726"/>
                  <a:pt x="1309399" y="502849"/>
                  <a:pt x="1257983" y="510778"/>
                </a:cubicBezTo>
                <a:cubicBezTo>
                  <a:pt x="1098407" y="512766"/>
                  <a:pt x="815154" y="483834"/>
                  <a:pt x="659828" y="510778"/>
                </a:cubicBezTo>
                <a:cubicBezTo>
                  <a:pt x="504503" y="537722"/>
                  <a:pt x="230256" y="526736"/>
                  <a:pt x="85131" y="510778"/>
                </a:cubicBezTo>
                <a:cubicBezTo>
                  <a:pt x="37912" y="505331"/>
                  <a:pt x="5592" y="473830"/>
                  <a:pt x="0" y="425647"/>
                </a:cubicBezTo>
                <a:cubicBezTo>
                  <a:pt x="-229" y="324530"/>
                  <a:pt x="-3905" y="228295"/>
                  <a:pt x="0" y="85131"/>
                </a:cubicBezTo>
                <a:close/>
              </a:path>
              <a:path w="1343114" h="510778" stroke="0" extrusionOk="0">
                <a:moveTo>
                  <a:pt x="0" y="85131"/>
                </a:moveTo>
                <a:cubicBezTo>
                  <a:pt x="-2913" y="36317"/>
                  <a:pt x="34629" y="1308"/>
                  <a:pt x="85131" y="0"/>
                </a:cubicBezTo>
                <a:cubicBezTo>
                  <a:pt x="272243" y="-15900"/>
                  <a:pt x="407732" y="3303"/>
                  <a:pt x="695014" y="0"/>
                </a:cubicBezTo>
                <a:cubicBezTo>
                  <a:pt x="982296" y="-3303"/>
                  <a:pt x="1044858" y="8420"/>
                  <a:pt x="1257983" y="0"/>
                </a:cubicBezTo>
                <a:cubicBezTo>
                  <a:pt x="1302854" y="-1174"/>
                  <a:pt x="1345490" y="39249"/>
                  <a:pt x="1343114" y="85131"/>
                </a:cubicBezTo>
                <a:cubicBezTo>
                  <a:pt x="1357120" y="233344"/>
                  <a:pt x="1355480" y="331819"/>
                  <a:pt x="1343114" y="425647"/>
                </a:cubicBezTo>
                <a:cubicBezTo>
                  <a:pt x="1344364" y="470630"/>
                  <a:pt x="1300572" y="514670"/>
                  <a:pt x="1257983" y="510778"/>
                </a:cubicBezTo>
                <a:cubicBezTo>
                  <a:pt x="1123874" y="524000"/>
                  <a:pt x="817412" y="528694"/>
                  <a:pt x="671557" y="510778"/>
                </a:cubicBezTo>
                <a:cubicBezTo>
                  <a:pt x="525702" y="492862"/>
                  <a:pt x="342701" y="510159"/>
                  <a:pt x="85131" y="510778"/>
                </a:cubicBezTo>
                <a:cubicBezTo>
                  <a:pt x="32104" y="510434"/>
                  <a:pt x="2022" y="467119"/>
                  <a:pt x="0" y="425647"/>
                </a:cubicBezTo>
                <a:cubicBezTo>
                  <a:pt x="-16647" y="290691"/>
                  <a:pt x="-14703" y="202337"/>
                  <a:pt x="0" y="85131"/>
                </a:cubicBezTo>
                <a:close/>
              </a:path>
            </a:pathLst>
          </a:custGeom>
          <a:solidFill>
            <a:schemeClr val="tx1"/>
          </a:solidFill>
          <a:ln w="76200">
            <a:gradFill>
              <a:gsLst>
                <a:gs pos="83000">
                  <a:srgbClr val="FFFF00"/>
                </a:gs>
                <a:gs pos="100000">
                  <a:srgbClr val="E42592"/>
                </a:gs>
                <a:gs pos="100000">
                  <a:schemeClr val="accent1">
                    <a:lumMod val="45000"/>
                    <a:lumOff val="55000"/>
                  </a:schemeClr>
                </a:gs>
                <a:gs pos="11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pPr algn="ctr"/>
            <a:r>
              <a:rPr lang="en-US">
                <a:solidFill>
                  <a:schemeClr val="bg1"/>
                </a:solidFill>
                <a:latin typeface="Segoe UI" panose="020B0502040204020203" pitchFamily="34" charset="0"/>
                <a:cs typeface="Segoe UI" panose="020B0502040204020203" pitchFamily="34" charset="0"/>
              </a:rPr>
              <a:t>Click </a:t>
            </a:r>
            <a:r>
              <a:rPr lang="en-US" b="1">
                <a:solidFill>
                  <a:srgbClr val="FFFF00"/>
                </a:solidFill>
                <a:latin typeface="Segoe UI" panose="020B0502040204020203" pitchFamily="34" charset="0"/>
                <a:cs typeface="Segoe UI" panose="020B0502040204020203" pitchFamily="34" charset="0"/>
              </a:rPr>
              <a:t>Join</a:t>
            </a:r>
            <a:r>
              <a:rPr lang="en-US" b="1">
                <a:solidFill>
                  <a:schemeClr val="bg1"/>
                </a:solidFill>
                <a:latin typeface="Segoe UI" panose="020B0502040204020203" pitchFamily="34" charset="0"/>
                <a:cs typeface="Segoe UI" panose="020B0502040204020203" pitchFamily="34" charset="0"/>
              </a:rPr>
              <a:t>.</a:t>
            </a:r>
          </a:p>
        </p:txBody>
      </p:sp>
      <p:sp>
        <p:nvSpPr>
          <p:cNvPr id="14" name="Right Arrow 13">
            <a:extLst>
              <a:ext uri="{FF2B5EF4-FFF2-40B4-BE49-F238E27FC236}">
                <a16:creationId xmlns:a16="http://schemas.microsoft.com/office/drawing/2014/main" id="{026AE9DD-7456-DC42-AC52-5E0CE62F60A2}"/>
              </a:ext>
            </a:extLst>
          </p:cNvPr>
          <p:cNvSpPr/>
          <p:nvPr/>
        </p:nvSpPr>
        <p:spPr>
          <a:xfrm rot="3355193" flipH="1">
            <a:off x="8943470" y="1177422"/>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54139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ell phone screen with text&#10;&#10;Description automatically generated">
            <a:extLst>
              <a:ext uri="{FF2B5EF4-FFF2-40B4-BE49-F238E27FC236}">
                <a16:creationId xmlns:a16="http://schemas.microsoft.com/office/drawing/2014/main" id="{B49F6D58-8907-4BD8-AC19-94EBB13E39D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3112" y="521088"/>
            <a:ext cx="7708448" cy="5151348"/>
          </a:xfrm>
          <a:prstGeom prst="rect">
            <a:avLst/>
          </a:prstGeom>
        </p:spPr>
      </p:pic>
      <p:pic>
        <p:nvPicPr>
          <p:cNvPr id="10" name="laptop">
            <a:extLst>
              <a:ext uri="{FF2B5EF4-FFF2-40B4-BE49-F238E27FC236}">
                <a16:creationId xmlns:a16="http://schemas.microsoft.com/office/drawing/2014/main" id="{52A5CA6D-2B31-3945-9F28-5BB62C4B0E0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1" name="copy">
            <a:extLst>
              <a:ext uri="{FF2B5EF4-FFF2-40B4-BE49-F238E27FC236}">
                <a16:creationId xmlns:a16="http://schemas.microsoft.com/office/drawing/2014/main" id="{A3499CFB-EFC1-C24E-AACD-15987DC20274}"/>
              </a:ext>
            </a:extLst>
          </p:cNvPr>
          <p:cNvSpPr txBox="1"/>
          <p:nvPr/>
        </p:nvSpPr>
        <p:spPr>
          <a:xfrm>
            <a:off x="883219" y="2431202"/>
            <a:ext cx="3383935" cy="1123712"/>
          </a:xfrm>
          <a:custGeom>
            <a:avLst/>
            <a:gdLst>
              <a:gd name="connsiteX0" fmla="*/ 0 w 3383935"/>
              <a:gd name="connsiteY0" fmla="*/ 187289 h 1123712"/>
              <a:gd name="connsiteX1" fmla="*/ 187289 w 3383935"/>
              <a:gd name="connsiteY1" fmla="*/ 0 h 1123712"/>
              <a:gd name="connsiteX2" fmla="*/ 819254 w 3383935"/>
              <a:gd name="connsiteY2" fmla="*/ 0 h 1123712"/>
              <a:gd name="connsiteX3" fmla="*/ 1360938 w 3383935"/>
              <a:gd name="connsiteY3" fmla="*/ 0 h 1123712"/>
              <a:gd name="connsiteX4" fmla="*/ 1962810 w 3383935"/>
              <a:gd name="connsiteY4" fmla="*/ 0 h 1123712"/>
              <a:gd name="connsiteX5" fmla="*/ 2474400 w 3383935"/>
              <a:gd name="connsiteY5" fmla="*/ 0 h 1123712"/>
              <a:gd name="connsiteX6" fmla="*/ 3196646 w 3383935"/>
              <a:gd name="connsiteY6" fmla="*/ 0 h 1123712"/>
              <a:gd name="connsiteX7" fmla="*/ 3383935 w 3383935"/>
              <a:gd name="connsiteY7" fmla="*/ 187289 h 1123712"/>
              <a:gd name="connsiteX8" fmla="*/ 3383935 w 3383935"/>
              <a:gd name="connsiteY8" fmla="*/ 569347 h 1123712"/>
              <a:gd name="connsiteX9" fmla="*/ 3383935 w 3383935"/>
              <a:gd name="connsiteY9" fmla="*/ 936423 h 1123712"/>
              <a:gd name="connsiteX10" fmla="*/ 3196646 w 3383935"/>
              <a:gd name="connsiteY10" fmla="*/ 1123712 h 1123712"/>
              <a:gd name="connsiteX11" fmla="*/ 2594775 w 3383935"/>
              <a:gd name="connsiteY11" fmla="*/ 1123712 h 1123712"/>
              <a:gd name="connsiteX12" fmla="*/ 2053090 w 3383935"/>
              <a:gd name="connsiteY12" fmla="*/ 1123712 h 1123712"/>
              <a:gd name="connsiteX13" fmla="*/ 1541500 w 3383935"/>
              <a:gd name="connsiteY13" fmla="*/ 1123712 h 1123712"/>
              <a:gd name="connsiteX14" fmla="*/ 999815 w 3383935"/>
              <a:gd name="connsiteY14" fmla="*/ 1123712 h 1123712"/>
              <a:gd name="connsiteX15" fmla="*/ 187289 w 3383935"/>
              <a:gd name="connsiteY15" fmla="*/ 1123712 h 1123712"/>
              <a:gd name="connsiteX16" fmla="*/ 0 w 3383935"/>
              <a:gd name="connsiteY16" fmla="*/ 936423 h 1123712"/>
              <a:gd name="connsiteX17" fmla="*/ 0 w 3383935"/>
              <a:gd name="connsiteY17" fmla="*/ 576839 h 1123712"/>
              <a:gd name="connsiteX18" fmla="*/ 0 w 3383935"/>
              <a:gd name="connsiteY18"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83935" h="1123712" fill="none" extrusionOk="0">
                <a:moveTo>
                  <a:pt x="0" y="187289"/>
                </a:moveTo>
                <a:cubicBezTo>
                  <a:pt x="-4500" y="84037"/>
                  <a:pt x="93865" y="-18050"/>
                  <a:pt x="187289" y="0"/>
                </a:cubicBezTo>
                <a:cubicBezTo>
                  <a:pt x="358136" y="-29210"/>
                  <a:pt x="610743" y="-22371"/>
                  <a:pt x="819254" y="0"/>
                </a:cubicBezTo>
                <a:cubicBezTo>
                  <a:pt x="1027766" y="22371"/>
                  <a:pt x="1191991" y="5505"/>
                  <a:pt x="1360938" y="0"/>
                </a:cubicBezTo>
                <a:cubicBezTo>
                  <a:pt x="1529885" y="-5505"/>
                  <a:pt x="1759575" y="-26640"/>
                  <a:pt x="1962810" y="0"/>
                </a:cubicBezTo>
                <a:cubicBezTo>
                  <a:pt x="2166045" y="26640"/>
                  <a:pt x="2276362" y="15278"/>
                  <a:pt x="2474400" y="0"/>
                </a:cubicBezTo>
                <a:cubicBezTo>
                  <a:pt x="2672438" y="-15278"/>
                  <a:pt x="2902972" y="-34028"/>
                  <a:pt x="3196646" y="0"/>
                </a:cubicBezTo>
                <a:cubicBezTo>
                  <a:pt x="3296443" y="7307"/>
                  <a:pt x="3378563" y="76725"/>
                  <a:pt x="3383935" y="187289"/>
                </a:cubicBezTo>
                <a:cubicBezTo>
                  <a:pt x="3401524" y="305721"/>
                  <a:pt x="3391510" y="415156"/>
                  <a:pt x="3383935" y="569347"/>
                </a:cubicBezTo>
                <a:cubicBezTo>
                  <a:pt x="3376360" y="723538"/>
                  <a:pt x="3385114" y="821441"/>
                  <a:pt x="3383935" y="936423"/>
                </a:cubicBezTo>
                <a:cubicBezTo>
                  <a:pt x="3378456" y="1056941"/>
                  <a:pt x="3296118" y="1111225"/>
                  <a:pt x="3196646" y="1123712"/>
                </a:cubicBezTo>
                <a:cubicBezTo>
                  <a:pt x="2984787" y="1101274"/>
                  <a:pt x="2830551" y="1147159"/>
                  <a:pt x="2594775" y="1123712"/>
                </a:cubicBezTo>
                <a:cubicBezTo>
                  <a:pt x="2358999" y="1100265"/>
                  <a:pt x="2265644" y="1139351"/>
                  <a:pt x="2053090" y="1123712"/>
                </a:cubicBezTo>
                <a:cubicBezTo>
                  <a:pt x="1840536" y="1108073"/>
                  <a:pt x="1749620" y="1100153"/>
                  <a:pt x="1541500" y="1123712"/>
                </a:cubicBezTo>
                <a:cubicBezTo>
                  <a:pt x="1333380" y="1147272"/>
                  <a:pt x="1230304" y="1133722"/>
                  <a:pt x="999815" y="1123712"/>
                </a:cubicBezTo>
                <a:cubicBezTo>
                  <a:pt x="769327" y="1113702"/>
                  <a:pt x="392289" y="1163721"/>
                  <a:pt x="187289" y="1123712"/>
                </a:cubicBezTo>
                <a:cubicBezTo>
                  <a:pt x="100533" y="1119297"/>
                  <a:pt x="-3053" y="1061005"/>
                  <a:pt x="0" y="936423"/>
                </a:cubicBezTo>
                <a:cubicBezTo>
                  <a:pt x="13824" y="814142"/>
                  <a:pt x="-11008" y="720709"/>
                  <a:pt x="0" y="576839"/>
                </a:cubicBezTo>
                <a:cubicBezTo>
                  <a:pt x="11008" y="432969"/>
                  <a:pt x="-14560" y="313750"/>
                  <a:pt x="0" y="187289"/>
                </a:cubicBezTo>
                <a:close/>
              </a:path>
              <a:path w="3383935" h="1123712" stroke="0" extrusionOk="0">
                <a:moveTo>
                  <a:pt x="0" y="187289"/>
                </a:moveTo>
                <a:cubicBezTo>
                  <a:pt x="-20924" y="70946"/>
                  <a:pt x="63659" y="7579"/>
                  <a:pt x="187289" y="0"/>
                </a:cubicBezTo>
                <a:cubicBezTo>
                  <a:pt x="340864" y="-26207"/>
                  <a:pt x="593168" y="-2977"/>
                  <a:pt x="849348" y="0"/>
                </a:cubicBezTo>
                <a:cubicBezTo>
                  <a:pt x="1105528" y="2977"/>
                  <a:pt x="1264284" y="-2467"/>
                  <a:pt x="1421125" y="0"/>
                </a:cubicBezTo>
                <a:cubicBezTo>
                  <a:pt x="1577966" y="2467"/>
                  <a:pt x="1818858" y="-17628"/>
                  <a:pt x="1962810" y="0"/>
                </a:cubicBezTo>
                <a:cubicBezTo>
                  <a:pt x="2106762" y="17628"/>
                  <a:pt x="2399777" y="3201"/>
                  <a:pt x="2594775" y="0"/>
                </a:cubicBezTo>
                <a:cubicBezTo>
                  <a:pt x="2789774" y="-3201"/>
                  <a:pt x="2994332" y="3412"/>
                  <a:pt x="3196646" y="0"/>
                </a:cubicBezTo>
                <a:cubicBezTo>
                  <a:pt x="3313581" y="-21966"/>
                  <a:pt x="3377902" y="89154"/>
                  <a:pt x="3383935" y="187289"/>
                </a:cubicBezTo>
                <a:cubicBezTo>
                  <a:pt x="3373879" y="353797"/>
                  <a:pt x="3384286" y="462107"/>
                  <a:pt x="3383935" y="561856"/>
                </a:cubicBezTo>
                <a:cubicBezTo>
                  <a:pt x="3383584" y="661605"/>
                  <a:pt x="3377063" y="820210"/>
                  <a:pt x="3383935" y="936423"/>
                </a:cubicBezTo>
                <a:cubicBezTo>
                  <a:pt x="3363099" y="1038668"/>
                  <a:pt x="3302928" y="1115910"/>
                  <a:pt x="3196646" y="1123712"/>
                </a:cubicBezTo>
                <a:cubicBezTo>
                  <a:pt x="2967175" y="1134905"/>
                  <a:pt x="2770431" y="1108053"/>
                  <a:pt x="2564681" y="1123712"/>
                </a:cubicBezTo>
                <a:cubicBezTo>
                  <a:pt x="2358932" y="1139371"/>
                  <a:pt x="2107003" y="1096229"/>
                  <a:pt x="1902622" y="1123712"/>
                </a:cubicBezTo>
                <a:cubicBezTo>
                  <a:pt x="1698241" y="1151195"/>
                  <a:pt x="1469007" y="1136885"/>
                  <a:pt x="1240564" y="1123712"/>
                </a:cubicBezTo>
                <a:cubicBezTo>
                  <a:pt x="1012121" y="1110539"/>
                  <a:pt x="533500" y="1175995"/>
                  <a:pt x="187289" y="1123712"/>
                </a:cubicBezTo>
                <a:cubicBezTo>
                  <a:pt x="66644" y="1107499"/>
                  <a:pt x="-11780" y="1022250"/>
                  <a:pt x="0" y="936423"/>
                </a:cubicBezTo>
                <a:cubicBezTo>
                  <a:pt x="11070" y="816433"/>
                  <a:pt x="3938" y="722573"/>
                  <a:pt x="0" y="554365"/>
                </a:cubicBezTo>
                <a:cubicBezTo>
                  <a:pt x="-3938" y="386157"/>
                  <a:pt x="18156" y="260967"/>
                  <a:pt x="0" y="187289"/>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Turn video camera and microphone on/off as appropriate. Click </a:t>
            </a:r>
            <a:r>
              <a:rPr lang="en-US" b="1" dirty="0">
                <a:solidFill>
                  <a:srgbClr val="FFFF00"/>
                </a:solidFill>
                <a:latin typeface="Segoe UI" panose="020B0502040204020203" pitchFamily="34" charset="0"/>
                <a:cs typeface="Segoe UI" panose="020B0502040204020203" pitchFamily="34" charset="0"/>
              </a:rPr>
              <a:t>Join now</a:t>
            </a:r>
            <a:r>
              <a:rPr lang="en-US" dirty="0">
                <a:solidFill>
                  <a:srgbClr val="FFFF00"/>
                </a:solidFill>
                <a:latin typeface="Segoe UI" panose="020B0502040204020203" pitchFamily="34" charset="0"/>
                <a:cs typeface="Segoe UI" panose="020B0502040204020203" pitchFamily="34" charset="0"/>
              </a:rPr>
              <a:t>. </a:t>
            </a:r>
          </a:p>
        </p:txBody>
      </p:sp>
      <p:sp>
        <p:nvSpPr>
          <p:cNvPr id="14" name="copy">
            <a:extLst>
              <a:ext uri="{FF2B5EF4-FFF2-40B4-BE49-F238E27FC236}">
                <a16:creationId xmlns:a16="http://schemas.microsoft.com/office/drawing/2014/main" id="{6FA0326A-F45E-4A49-B2A0-2C904BA7226A}"/>
              </a:ext>
            </a:extLst>
          </p:cNvPr>
          <p:cNvSpPr txBox="1"/>
          <p:nvPr/>
        </p:nvSpPr>
        <p:spPr>
          <a:xfrm>
            <a:off x="8491036" y="2588326"/>
            <a:ext cx="3312556" cy="4000303"/>
          </a:xfrm>
          <a:custGeom>
            <a:avLst/>
            <a:gdLst>
              <a:gd name="connsiteX0" fmla="*/ 0 w 3312556"/>
              <a:gd name="connsiteY0" fmla="*/ 352092 h 4000303"/>
              <a:gd name="connsiteX1" fmla="*/ 352092 w 3312556"/>
              <a:gd name="connsiteY1" fmla="*/ 0 h 4000303"/>
              <a:gd name="connsiteX2" fmla="*/ 1004185 w 3312556"/>
              <a:gd name="connsiteY2" fmla="*/ 0 h 4000303"/>
              <a:gd name="connsiteX3" fmla="*/ 1604111 w 3312556"/>
              <a:gd name="connsiteY3" fmla="*/ 0 h 4000303"/>
              <a:gd name="connsiteX4" fmla="*/ 2282287 w 3312556"/>
              <a:gd name="connsiteY4" fmla="*/ 0 h 4000303"/>
              <a:gd name="connsiteX5" fmla="*/ 2960464 w 3312556"/>
              <a:gd name="connsiteY5" fmla="*/ 0 h 4000303"/>
              <a:gd name="connsiteX6" fmla="*/ 3312556 w 3312556"/>
              <a:gd name="connsiteY6" fmla="*/ 352092 h 4000303"/>
              <a:gd name="connsiteX7" fmla="*/ 3312556 w 3312556"/>
              <a:gd name="connsiteY7" fmla="*/ 1011316 h 4000303"/>
              <a:gd name="connsiteX8" fmla="*/ 3312556 w 3312556"/>
              <a:gd name="connsiteY8" fmla="*/ 1604617 h 4000303"/>
              <a:gd name="connsiteX9" fmla="*/ 3312556 w 3312556"/>
              <a:gd name="connsiteY9" fmla="*/ 2164957 h 4000303"/>
              <a:gd name="connsiteX10" fmla="*/ 3312556 w 3312556"/>
              <a:gd name="connsiteY10" fmla="*/ 2758259 h 4000303"/>
              <a:gd name="connsiteX11" fmla="*/ 3312556 w 3312556"/>
              <a:gd name="connsiteY11" fmla="*/ 3648211 h 4000303"/>
              <a:gd name="connsiteX12" fmla="*/ 2960464 w 3312556"/>
              <a:gd name="connsiteY12" fmla="*/ 4000303 h 4000303"/>
              <a:gd name="connsiteX13" fmla="*/ 2360538 w 3312556"/>
              <a:gd name="connsiteY13" fmla="*/ 4000303 h 4000303"/>
              <a:gd name="connsiteX14" fmla="*/ 1734529 w 3312556"/>
              <a:gd name="connsiteY14" fmla="*/ 4000303 h 4000303"/>
              <a:gd name="connsiteX15" fmla="*/ 1082436 w 3312556"/>
              <a:gd name="connsiteY15" fmla="*/ 4000303 h 4000303"/>
              <a:gd name="connsiteX16" fmla="*/ 352092 w 3312556"/>
              <a:gd name="connsiteY16" fmla="*/ 4000303 h 4000303"/>
              <a:gd name="connsiteX17" fmla="*/ 0 w 3312556"/>
              <a:gd name="connsiteY17" fmla="*/ 3648211 h 4000303"/>
              <a:gd name="connsiteX18" fmla="*/ 0 w 3312556"/>
              <a:gd name="connsiteY18" fmla="*/ 2988987 h 4000303"/>
              <a:gd name="connsiteX19" fmla="*/ 0 w 3312556"/>
              <a:gd name="connsiteY19" fmla="*/ 2296802 h 4000303"/>
              <a:gd name="connsiteX20" fmla="*/ 0 w 3312556"/>
              <a:gd name="connsiteY20" fmla="*/ 1670540 h 4000303"/>
              <a:gd name="connsiteX21" fmla="*/ 0 w 3312556"/>
              <a:gd name="connsiteY21" fmla="*/ 978355 h 4000303"/>
              <a:gd name="connsiteX22" fmla="*/ 0 w 3312556"/>
              <a:gd name="connsiteY22" fmla="*/ 352092 h 4000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12556" h="4000303" fill="none" extrusionOk="0">
                <a:moveTo>
                  <a:pt x="0" y="352092"/>
                </a:moveTo>
                <a:cubicBezTo>
                  <a:pt x="-24926" y="156226"/>
                  <a:pt x="175599" y="15464"/>
                  <a:pt x="352092" y="0"/>
                </a:cubicBezTo>
                <a:cubicBezTo>
                  <a:pt x="655622" y="-2589"/>
                  <a:pt x="801379" y="17093"/>
                  <a:pt x="1004185" y="0"/>
                </a:cubicBezTo>
                <a:cubicBezTo>
                  <a:pt x="1206991" y="-17093"/>
                  <a:pt x="1339520" y="-21900"/>
                  <a:pt x="1604111" y="0"/>
                </a:cubicBezTo>
                <a:cubicBezTo>
                  <a:pt x="1868702" y="21900"/>
                  <a:pt x="2022487" y="-8292"/>
                  <a:pt x="2282287" y="0"/>
                </a:cubicBezTo>
                <a:cubicBezTo>
                  <a:pt x="2542087" y="8292"/>
                  <a:pt x="2636048" y="-27694"/>
                  <a:pt x="2960464" y="0"/>
                </a:cubicBezTo>
                <a:cubicBezTo>
                  <a:pt x="3152408" y="7829"/>
                  <a:pt x="3309793" y="148935"/>
                  <a:pt x="3312556" y="352092"/>
                </a:cubicBezTo>
                <a:cubicBezTo>
                  <a:pt x="3307751" y="540542"/>
                  <a:pt x="3309211" y="815022"/>
                  <a:pt x="3312556" y="1011316"/>
                </a:cubicBezTo>
                <a:cubicBezTo>
                  <a:pt x="3315901" y="1207610"/>
                  <a:pt x="3299370" y="1320608"/>
                  <a:pt x="3312556" y="1604617"/>
                </a:cubicBezTo>
                <a:cubicBezTo>
                  <a:pt x="3325742" y="1888626"/>
                  <a:pt x="3292316" y="1928055"/>
                  <a:pt x="3312556" y="2164957"/>
                </a:cubicBezTo>
                <a:cubicBezTo>
                  <a:pt x="3332796" y="2401859"/>
                  <a:pt x="3300841" y="2532815"/>
                  <a:pt x="3312556" y="2758259"/>
                </a:cubicBezTo>
                <a:cubicBezTo>
                  <a:pt x="3324271" y="2983703"/>
                  <a:pt x="3350939" y="3311355"/>
                  <a:pt x="3312556" y="3648211"/>
                </a:cubicBezTo>
                <a:cubicBezTo>
                  <a:pt x="3357281" y="3830828"/>
                  <a:pt x="3148935" y="4041753"/>
                  <a:pt x="2960464" y="4000303"/>
                </a:cubicBezTo>
                <a:cubicBezTo>
                  <a:pt x="2783514" y="4009521"/>
                  <a:pt x="2515505" y="3985749"/>
                  <a:pt x="2360538" y="4000303"/>
                </a:cubicBezTo>
                <a:cubicBezTo>
                  <a:pt x="2205571" y="4014857"/>
                  <a:pt x="1875440" y="3980794"/>
                  <a:pt x="1734529" y="4000303"/>
                </a:cubicBezTo>
                <a:cubicBezTo>
                  <a:pt x="1593618" y="4019812"/>
                  <a:pt x="1230514" y="4018630"/>
                  <a:pt x="1082436" y="4000303"/>
                </a:cubicBezTo>
                <a:cubicBezTo>
                  <a:pt x="934358" y="3981976"/>
                  <a:pt x="642866" y="4035365"/>
                  <a:pt x="352092" y="4000303"/>
                </a:cubicBezTo>
                <a:cubicBezTo>
                  <a:pt x="174218" y="4042923"/>
                  <a:pt x="43813" y="3863048"/>
                  <a:pt x="0" y="3648211"/>
                </a:cubicBezTo>
                <a:cubicBezTo>
                  <a:pt x="-2011" y="3374751"/>
                  <a:pt x="-32834" y="3172378"/>
                  <a:pt x="0" y="2988987"/>
                </a:cubicBezTo>
                <a:cubicBezTo>
                  <a:pt x="32834" y="2805596"/>
                  <a:pt x="17171" y="2435543"/>
                  <a:pt x="0" y="2296802"/>
                </a:cubicBezTo>
                <a:cubicBezTo>
                  <a:pt x="-17171" y="2158062"/>
                  <a:pt x="13421" y="1814079"/>
                  <a:pt x="0" y="1670540"/>
                </a:cubicBezTo>
                <a:cubicBezTo>
                  <a:pt x="-13421" y="1527001"/>
                  <a:pt x="-679" y="1131709"/>
                  <a:pt x="0" y="978355"/>
                </a:cubicBezTo>
                <a:cubicBezTo>
                  <a:pt x="679" y="825002"/>
                  <a:pt x="22354" y="605230"/>
                  <a:pt x="0" y="352092"/>
                </a:cubicBezTo>
                <a:close/>
              </a:path>
              <a:path w="3312556" h="4000303" stroke="0" extrusionOk="0">
                <a:moveTo>
                  <a:pt x="0" y="352092"/>
                </a:moveTo>
                <a:cubicBezTo>
                  <a:pt x="-9430" y="151820"/>
                  <a:pt x="121923" y="13404"/>
                  <a:pt x="352092" y="0"/>
                </a:cubicBezTo>
                <a:cubicBezTo>
                  <a:pt x="503888" y="-33370"/>
                  <a:pt x="837905" y="14532"/>
                  <a:pt x="1056352" y="0"/>
                </a:cubicBezTo>
                <a:cubicBezTo>
                  <a:pt x="1274799" y="-14532"/>
                  <a:pt x="1396870" y="19465"/>
                  <a:pt x="1682362" y="0"/>
                </a:cubicBezTo>
                <a:cubicBezTo>
                  <a:pt x="1967854" y="-19465"/>
                  <a:pt x="2053406" y="27481"/>
                  <a:pt x="2282287" y="0"/>
                </a:cubicBezTo>
                <a:cubicBezTo>
                  <a:pt x="2511168" y="-27481"/>
                  <a:pt x="2645262" y="-25651"/>
                  <a:pt x="2960464" y="0"/>
                </a:cubicBezTo>
                <a:cubicBezTo>
                  <a:pt x="3159431" y="-9285"/>
                  <a:pt x="3306049" y="156641"/>
                  <a:pt x="3312556" y="352092"/>
                </a:cubicBezTo>
                <a:cubicBezTo>
                  <a:pt x="3303536" y="638549"/>
                  <a:pt x="3295483" y="779513"/>
                  <a:pt x="3312556" y="1011316"/>
                </a:cubicBezTo>
                <a:cubicBezTo>
                  <a:pt x="3329629" y="1243119"/>
                  <a:pt x="3286322" y="1502579"/>
                  <a:pt x="3312556" y="1736462"/>
                </a:cubicBezTo>
                <a:cubicBezTo>
                  <a:pt x="3338790" y="1970345"/>
                  <a:pt x="3290546" y="2149373"/>
                  <a:pt x="3312556" y="2296802"/>
                </a:cubicBezTo>
                <a:cubicBezTo>
                  <a:pt x="3334566" y="2444231"/>
                  <a:pt x="3286448" y="2662364"/>
                  <a:pt x="3312556" y="2956026"/>
                </a:cubicBezTo>
                <a:cubicBezTo>
                  <a:pt x="3338664" y="3249688"/>
                  <a:pt x="3345439" y="3403332"/>
                  <a:pt x="3312556" y="3648211"/>
                </a:cubicBezTo>
                <a:cubicBezTo>
                  <a:pt x="3318810" y="3836486"/>
                  <a:pt x="3159722" y="3997206"/>
                  <a:pt x="2960464" y="4000303"/>
                </a:cubicBezTo>
                <a:cubicBezTo>
                  <a:pt x="2759071" y="4020938"/>
                  <a:pt x="2623734" y="4024673"/>
                  <a:pt x="2308371" y="4000303"/>
                </a:cubicBezTo>
                <a:cubicBezTo>
                  <a:pt x="1993008" y="3975933"/>
                  <a:pt x="1930735" y="3997415"/>
                  <a:pt x="1708445" y="4000303"/>
                </a:cubicBezTo>
                <a:cubicBezTo>
                  <a:pt x="1486155" y="4003191"/>
                  <a:pt x="1202347" y="3994803"/>
                  <a:pt x="1056352" y="4000303"/>
                </a:cubicBezTo>
                <a:cubicBezTo>
                  <a:pt x="910357" y="4005803"/>
                  <a:pt x="606388" y="4017512"/>
                  <a:pt x="352092" y="4000303"/>
                </a:cubicBezTo>
                <a:cubicBezTo>
                  <a:pt x="147669" y="3970317"/>
                  <a:pt x="23242" y="3837944"/>
                  <a:pt x="0" y="3648211"/>
                </a:cubicBezTo>
                <a:cubicBezTo>
                  <a:pt x="26134" y="3368457"/>
                  <a:pt x="-1436" y="3299871"/>
                  <a:pt x="0" y="3087871"/>
                </a:cubicBezTo>
                <a:cubicBezTo>
                  <a:pt x="1436" y="2875871"/>
                  <a:pt x="-9631" y="2547589"/>
                  <a:pt x="0" y="2362725"/>
                </a:cubicBezTo>
                <a:cubicBezTo>
                  <a:pt x="9631" y="2177861"/>
                  <a:pt x="25255" y="1996167"/>
                  <a:pt x="0" y="1703501"/>
                </a:cubicBezTo>
                <a:cubicBezTo>
                  <a:pt x="-25255" y="1410835"/>
                  <a:pt x="-473" y="1380623"/>
                  <a:pt x="0" y="1110199"/>
                </a:cubicBezTo>
                <a:cubicBezTo>
                  <a:pt x="473" y="839775"/>
                  <a:pt x="-4265" y="578692"/>
                  <a:pt x="0" y="352092"/>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sd="1219033472">
                  <a:prstGeom prst="roundRect">
                    <a:avLst>
                      <a:gd name="adj" fmla="val 10629"/>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t">
            <a:noAutofit/>
          </a:bodyPr>
          <a:lstStyle/>
          <a:p>
            <a:r>
              <a:rPr lang="en-US" b="1" dirty="0">
                <a:solidFill>
                  <a:schemeClr val="bg1"/>
                </a:solidFill>
                <a:latin typeface="Segoe UI" panose="020B0502040204020203" pitchFamily="34" charset="0"/>
                <a:cs typeface="Segoe UI" panose="020B0502040204020203" pitchFamily="34" charset="0"/>
              </a:rPr>
              <a:t>Note: </a:t>
            </a:r>
            <a:r>
              <a:rPr lang="en-US" dirty="0">
                <a:solidFill>
                  <a:schemeClr val="bg1"/>
                </a:solidFill>
                <a:latin typeface="Segoe UI" panose="020B0502040204020203" pitchFamily="34" charset="0"/>
                <a:cs typeface="Segoe UI" panose="020B0502040204020203" pitchFamily="34" charset="0"/>
              </a:rPr>
              <a:t>Before joining the meeting, your child might enter a </a:t>
            </a:r>
            <a:r>
              <a:rPr lang="en-US" b="1" dirty="0">
                <a:solidFill>
                  <a:schemeClr val="bg1"/>
                </a:solidFill>
                <a:latin typeface="Segoe UI" panose="020B0502040204020203" pitchFamily="34" charset="0"/>
                <a:cs typeface="Segoe UI" panose="020B0502040204020203" pitchFamily="34" charset="0"/>
              </a:rPr>
              <a:t>virtual lobby </a:t>
            </a:r>
            <a:r>
              <a:rPr lang="en-US" dirty="0">
                <a:solidFill>
                  <a:schemeClr val="bg1"/>
                </a:solidFill>
                <a:latin typeface="Segoe UI" panose="020B0502040204020203" pitchFamily="34" charset="0"/>
                <a:cs typeface="Segoe UI" panose="020B0502040204020203" pitchFamily="34" charset="0"/>
              </a:rPr>
              <a:t>where they will wait until the teacher starts the meeting.</a:t>
            </a:r>
          </a:p>
          <a:p>
            <a:endParaRPr lang="en-US" dirty="0">
              <a:solidFill>
                <a:schemeClr val="bg1"/>
              </a:solidFill>
              <a:latin typeface="Segoe UI" panose="020B0502040204020203" pitchFamily="34" charset="0"/>
              <a:cs typeface="Segoe UI" panose="020B0502040204020203" pitchFamily="34" charset="0"/>
            </a:endParaRPr>
          </a:p>
          <a:p>
            <a:r>
              <a:rPr lang="en-US" dirty="0">
                <a:solidFill>
                  <a:schemeClr val="bg1"/>
                </a:solidFill>
                <a:latin typeface="Segoe UI" panose="020B0502040204020203" pitchFamily="34" charset="0"/>
                <a:cs typeface="Segoe UI" panose="020B0502040204020203" pitchFamily="34" charset="0"/>
              </a:rPr>
              <a:t>This helps teachers control when the meeting starts.  Not all teachers will use this feature so some pupils may not see this screen. </a:t>
            </a:r>
          </a:p>
        </p:txBody>
      </p:sp>
      <p:sp>
        <p:nvSpPr>
          <p:cNvPr id="17" name="Right Arrow 16">
            <a:extLst>
              <a:ext uri="{FF2B5EF4-FFF2-40B4-BE49-F238E27FC236}">
                <a16:creationId xmlns:a16="http://schemas.microsoft.com/office/drawing/2014/main" id="{46BAD6CD-45EF-184C-A685-5ADF1DAFF209}"/>
              </a:ext>
            </a:extLst>
          </p:cNvPr>
          <p:cNvSpPr/>
          <p:nvPr/>
        </p:nvSpPr>
        <p:spPr>
          <a:xfrm rot="7301924" flipH="1">
            <a:off x="4449789" y="392618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a:extLst>
              <a:ext uri="{FF2B5EF4-FFF2-40B4-BE49-F238E27FC236}">
                <a16:creationId xmlns:a16="http://schemas.microsoft.com/office/drawing/2014/main" id="{5E92E7B7-65D7-9646-8FAA-2126014226CF}"/>
              </a:ext>
            </a:extLst>
          </p:cNvPr>
          <p:cNvSpPr/>
          <p:nvPr/>
        </p:nvSpPr>
        <p:spPr>
          <a:xfrm rot="3514561" flipH="1">
            <a:off x="6094210" y="392618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9845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shot of a computer screen&#10;&#10;Description automatically generated">
            <a:extLst>
              <a:ext uri="{FF2B5EF4-FFF2-40B4-BE49-F238E27FC236}">
                <a16:creationId xmlns:a16="http://schemas.microsoft.com/office/drawing/2014/main" id="{EAE80C67-3FFF-4461-984D-83202D1C49D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12016" y="502276"/>
            <a:ext cx="7730474" cy="5163956"/>
          </a:xfrm>
          <a:prstGeom prst="rect">
            <a:avLst/>
          </a:prstGeom>
        </p:spPr>
      </p:pic>
      <p:pic>
        <p:nvPicPr>
          <p:cNvPr id="8" name="laptop">
            <a:extLst>
              <a:ext uri="{FF2B5EF4-FFF2-40B4-BE49-F238E27FC236}">
                <a16:creationId xmlns:a16="http://schemas.microsoft.com/office/drawing/2014/main" id="{046B69D0-9D51-A74E-88B2-1F3506D6C7C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7" name="copy">
            <a:extLst>
              <a:ext uri="{FF2B5EF4-FFF2-40B4-BE49-F238E27FC236}">
                <a16:creationId xmlns:a16="http://schemas.microsoft.com/office/drawing/2014/main" id="{6B2B4FAF-B9CD-B748-B91D-D6706DD7886B}"/>
              </a:ext>
            </a:extLst>
          </p:cNvPr>
          <p:cNvSpPr txBox="1"/>
          <p:nvPr/>
        </p:nvSpPr>
        <p:spPr>
          <a:xfrm>
            <a:off x="9227864" y="4082109"/>
            <a:ext cx="2581128" cy="1123712"/>
          </a:xfrm>
          <a:custGeom>
            <a:avLst/>
            <a:gdLst>
              <a:gd name="connsiteX0" fmla="*/ 0 w 2581128"/>
              <a:gd name="connsiteY0" fmla="*/ 187289 h 1123712"/>
              <a:gd name="connsiteX1" fmla="*/ 187289 w 2581128"/>
              <a:gd name="connsiteY1" fmla="*/ 0 h 1123712"/>
              <a:gd name="connsiteX2" fmla="*/ 694796 w 2581128"/>
              <a:gd name="connsiteY2" fmla="*/ 0 h 1123712"/>
              <a:gd name="connsiteX3" fmla="*/ 1246433 w 2581128"/>
              <a:gd name="connsiteY3" fmla="*/ 0 h 1123712"/>
              <a:gd name="connsiteX4" fmla="*/ 1753940 w 2581128"/>
              <a:gd name="connsiteY4" fmla="*/ 0 h 1123712"/>
              <a:gd name="connsiteX5" fmla="*/ 2393839 w 2581128"/>
              <a:gd name="connsiteY5" fmla="*/ 0 h 1123712"/>
              <a:gd name="connsiteX6" fmla="*/ 2581128 w 2581128"/>
              <a:gd name="connsiteY6" fmla="*/ 187289 h 1123712"/>
              <a:gd name="connsiteX7" fmla="*/ 2581128 w 2581128"/>
              <a:gd name="connsiteY7" fmla="*/ 561856 h 1123712"/>
              <a:gd name="connsiteX8" fmla="*/ 2581128 w 2581128"/>
              <a:gd name="connsiteY8" fmla="*/ 936423 h 1123712"/>
              <a:gd name="connsiteX9" fmla="*/ 2393839 w 2581128"/>
              <a:gd name="connsiteY9" fmla="*/ 1123712 h 1123712"/>
              <a:gd name="connsiteX10" fmla="*/ 1864267 w 2581128"/>
              <a:gd name="connsiteY10" fmla="*/ 1123712 h 1123712"/>
              <a:gd name="connsiteX11" fmla="*/ 1378826 w 2581128"/>
              <a:gd name="connsiteY11" fmla="*/ 1123712 h 1123712"/>
              <a:gd name="connsiteX12" fmla="*/ 805123 w 2581128"/>
              <a:gd name="connsiteY12" fmla="*/ 1123712 h 1123712"/>
              <a:gd name="connsiteX13" fmla="*/ 187289 w 2581128"/>
              <a:gd name="connsiteY13" fmla="*/ 1123712 h 1123712"/>
              <a:gd name="connsiteX14" fmla="*/ 0 w 2581128"/>
              <a:gd name="connsiteY14" fmla="*/ 936423 h 1123712"/>
              <a:gd name="connsiteX15" fmla="*/ 0 w 2581128"/>
              <a:gd name="connsiteY15" fmla="*/ 546873 h 1123712"/>
              <a:gd name="connsiteX16" fmla="*/ 0 w 2581128"/>
              <a:gd name="connsiteY16"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81128" h="1123712" fill="none" extrusionOk="0">
                <a:moveTo>
                  <a:pt x="0" y="187289"/>
                </a:moveTo>
                <a:cubicBezTo>
                  <a:pt x="-2442" y="88219"/>
                  <a:pt x="89691" y="4339"/>
                  <a:pt x="187289" y="0"/>
                </a:cubicBezTo>
                <a:cubicBezTo>
                  <a:pt x="300045" y="-13506"/>
                  <a:pt x="514927" y="-22761"/>
                  <a:pt x="694796" y="0"/>
                </a:cubicBezTo>
                <a:cubicBezTo>
                  <a:pt x="874665" y="22761"/>
                  <a:pt x="1054228" y="-4520"/>
                  <a:pt x="1246433" y="0"/>
                </a:cubicBezTo>
                <a:cubicBezTo>
                  <a:pt x="1438638" y="4520"/>
                  <a:pt x="1614785" y="18539"/>
                  <a:pt x="1753940" y="0"/>
                </a:cubicBezTo>
                <a:cubicBezTo>
                  <a:pt x="1893095" y="-18539"/>
                  <a:pt x="2088171" y="-8205"/>
                  <a:pt x="2393839" y="0"/>
                </a:cubicBezTo>
                <a:cubicBezTo>
                  <a:pt x="2479702" y="-995"/>
                  <a:pt x="2600298" y="100356"/>
                  <a:pt x="2581128" y="187289"/>
                </a:cubicBezTo>
                <a:cubicBezTo>
                  <a:pt x="2574913" y="304684"/>
                  <a:pt x="2597952" y="479839"/>
                  <a:pt x="2581128" y="561856"/>
                </a:cubicBezTo>
                <a:cubicBezTo>
                  <a:pt x="2564304" y="643873"/>
                  <a:pt x="2576142" y="757855"/>
                  <a:pt x="2581128" y="936423"/>
                </a:cubicBezTo>
                <a:cubicBezTo>
                  <a:pt x="2580433" y="1025437"/>
                  <a:pt x="2508724" y="1130924"/>
                  <a:pt x="2393839" y="1123712"/>
                </a:cubicBezTo>
                <a:cubicBezTo>
                  <a:pt x="2187370" y="1104235"/>
                  <a:pt x="2049403" y="1130105"/>
                  <a:pt x="1864267" y="1123712"/>
                </a:cubicBezTo>
                <a:cubicBezTo>
                  <a:pt x="1679131" y="1117319"/>
                  <a:pt x="1578177" y="1118312"/>
                  <a:pt x="1378826" y="1123712"/>
                </a:cubicBezTo>
                <a:cubicBezTo>
                  <a:pt x="1179475" y="1129112"/>
                  <a:pt x="948454" y="1096624"/>
                  <a:pt x="805123" y="1123712"/>
                </a:cubicBezTo>
                <a:cubicBezTo>
                  <a:pt x="661792" y="1150800"/>
                  <a:pt x="337178" y="1142126"/>
                  <a:pt x="187289" y="1123712"/>
                </a:cubicBezTo>
                <a:cubicBezTo>
                  <a:pt x="73940" y="1129270"/>
                  <a:pt x="5119" y="1053729"/>
                  <a:pt x="0" y="936423"/>
                </a:cubicBezTo>
                <a:cubicBezTo>
                  <a:pt x="9105" y="741819"/>
                  <a:pt x="-4857" y="643935"/>
                  <a:pt x="0" y="546873"/>
                </a:cubicBezTo>
                <a:cubicBezTo>
                  <a:pt x="4857" y="449811"/>
                  <a:pt x="-16874" y="333822"/>
                  <a:pt x="0" y="187289"/>
                </a:cubicBezTo>
                <a:close/>
              </a:path>
              <a:path w="2581128" h="1123712" stroke="0" extrusionOk="0">
                <a:moveTo>
                  <a:pt x="0" y="187289"/>
                </a:moveTo>
                <a:cubicBezTo>
                  <a:pt x="-20924" y="70946"/>
                  <a:pt x="63659" y="7579"/>
                  <a:pt x="187289" y="0"/>
                </a:cubicBezTo>
                <a:cubicBezTo>
                  <a:pt x="432455" y="5225"/>
                  <a:pt x="551512" y="14434"/>
                  <a:pt x="783058" y="0"/>
                </a:cubicBezTo>
                <a:cubicBezTo>
                  <a:pt x="1014604" y="-14434"/>
                  <a:pt x="1059676" y="19677"/>
                  <a:pt x="1312630" y="0"/>
                </a:cubicBezTo>
                <a:cubicBezTo>
                  <a:pt x="1565584" y="-19677"/>
                  <a:pt x="1598500" y="-19656"/>
                  <a:pt x="1820136" y="0"/>
                </a:cubicBezTo>
                <a:cubicBezTo>
                  <a:pt x="2041772" y="19656"/>
                  <a:pt x="2144944" y="15868"/>
                  <a:pt x="2393839" y="0"/>
                </a:cubicBezTo>
                <a:cubicBezTo>
                  <a:pt x="2501172" y="-8018"/>
                  <a:pt x="2562554" y="81008"/>
                  <a:pt x="2581128" y="187289"/>
                </a:cubicBezTo>
                <a:cubicBezTo>
                  <a:pt x="2572776" y="298147"/>
                  <a:pt x="2574175" y="457969"/>
                  <a:pt x="2581128" y="561856"/>
                </a:cubicBezTo>
                <a:cubicBezTo>
                  <a:pt x="2588081" y="665743"/>
                  <a:pt x="2581479" y="836674"/>
                  <a:pt x="2581128" y="936423"/>
                </a:cubicBezTo>
                <a:cubicBezTo>
                  <a:pt x="2604891" y="1045574"/>
                  <a:pt x="2472067" y="1119635"/>
                  <a:pt x="2393839" y="1123712"/>
                </a:cubicBezTo>
                <a:cubicBezTo>
                  <a:pt x="2164422" y="1100101"/>
                  <a:pt x="2103159" y="1106508"/>
                  <a:pt x="1842202" y="1123712"/>
                </a:cubicBezTo>
                <a:cubicBezTo>
                  <a:pt x="1581245" y="1140916"/>
                  <a:pt x="1561394" y="1111058"/>
                  <a:pt x="1312630" y="1123712"/>
                </a:cubicBezTo>
                <a:cubicBezTo>
                  <a:pt x="1063866" y="1136366"/>
                  <a:pt x="964253" y="1112918"/>
                  <a:pt x="716861" y="1123712"/>
                </a:cubicBezTo>
                <a:cubicBezTo>
                  <a:pt x="469469" y="1134506"/>
                  <a:pt x="377966" y="1141495"/>
                  <a:pt x="187289" y="1123712"/>
                </a:cubicBezTo>
                <a:cubicBezTo>
                  <a:pt x="73286" y="1125447"/>
                  <a:pt x="-2600" y="1038066"/>
                  <a:pt x="0" y="936423"/>
                </a:cubicBezTo>
                <a:cubicBezTo>
                  <a:pt x="-10962" y="767677"/>
                  <a:pt x="-1831" y="682474"/>
                  <a:pt x="0" y="554365"/>
                </a:cubicBezTo>
                <a:cubicBezTo>
                  <a:pt x="1831" y="426256"/>
                  <a:pt x="13192" y="302034"/>
                  <a:pt x="0" y="187289"/>
                </a:cubicBezTo>
                <a:close/>
              </a:path>
            </a:pathLst>
          </a:custGeom>
          <a:solidFill>
            <a:schemeClr val="tx1"/>
          </a:solidFill>
          <a:ln w="76200">
            <a:gradFill>
              <a:gsLst>
                <a:gs pos="85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Select the speakers and microphone you wish to use.</a:t>
            </a:r>
          </a:p>
        </p:txBody>
      </p:sp>
      <p:sp>
        <p:nvSpPr>
          <p:cNvPr id="14" name="Right Arrow 13">
            <a:extLst>
              <a:ext uri="{FF2B5EF4-FFF2-40B4-BE49-F238E27FC236}">
                <a16:creationId xmlns:a16="http://schemas.microsoft.com/office/drawing/2014/main" id="{37B92E83-5E28-8A47-8335-C41E53F75E07}"/>
              </a:ext>
            </a:extLst>
          </p:cNvPr>
          <p:cNvSpPr/>
          <p:nvPr/>
        </p:nvSpPr>
        <p:spPr>
          <a:xfrm rot="2803185" flipH="1">
            <a:off x="9786590" y="3104353"/>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91129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28" name="Rectangle 70">
            <a:extLst>
              <a:ext uri="{FF2B5EF4-FFF2-40B4-BE49-F238E27FC236}">
                <a16:creationId xmlns:a16="http://schemas.microsoft.com/office/drawing/2014/main" id="{18AC8E79-ECD6-4F34-BE5A-9F5E850E8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Rectangle 72">
            <a:extLst>
              <a:ext uri="{FF2B5EF4-FFF2-40B4-BE49-F238E27FC236}">
                <a16:creationId xmlns:a16="http://schemas.microsoft.com/office/drawing/2014/main" id="{7D2BE1BB-2AB2-4D7E-9E27-8D245181B5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0" name="Group 74">
            <a:extLst>
              <a:ext uri="{FF2B5EF4-FFF2-40B4-BE49-F238E27FC236}">
                <a16:creationId xmlns:a16="http://schemas.microsoft.com/office/drawing/2014/main" id="{22A1615C-2156-4B15-BF3E-39794B3790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97691"/>
            <a:ext cx="5378624" cy="6402614"/>
            <a:chOff x="-19221" y="197691"/>
            <a:chExt cx="5378624" cy="6402614"/>
          </a:xfrm>
        </p:grpSpPr>
        <p:sp>
          <p:nvSpPr>
            <p:cNvPr id="1031" name="Freeform: Shape 75">
              <a:extLst>
                <a:ext uri="{FF2B5EF4-FFF2-40B4-BE49-F238E27FC236}">
                  <a16:creationId xmlns:a16="http://schemas.microsoft.com/office/drawing/2014/main" id="{D0AAA4B8-4E08-4663-9835-BA403F0061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32" name="Freeform: Shape 76">
              <a:extLst>
                <a:ext uri="{FF2B5EF4-FFF2-40B4-BE49-F238E27FC236}">
                  <a16:creationId xmlns:a16="http://schemas.microsoft.com/office/drawing/2014/main" id="{CB4869D1-3E13-4881-A292-2F38ECC07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33" name="Freeform: Shape 77">
              <a:extLst>
                <a:ext uri="{FF2B5EF4-FFF2-40B4-BE49-F238E27FC236}">
                  <a16:creationId xmlns:a16="http://schemas.microsoft.com/office/drawing/2014/main" id="{3FEDB7CE-BB3D-4A0D-A73F-3117044F32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9" name="Freeform: Shape 78">
              <a:extLst>
                <a:ext uri="{FF2B5EF4-FFF2-40B4-BE49-F238E27FC236}">
                  <a16:creationId xmlns:a16="http://schemas.microsoft.com/office/drawing/2014/main" id="{A6E0C6E1-7FBF-471E-849C-A54AF1D41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Freeform: Shape 79">
              <a:extLst>
                <a:ext uri="{FF2B5EF4-FFF2-40B4-BE49-F238E27FC236}">
                  <a16:creationId xmlns:a16="http://schemas.microsoft.com/office/drawing/2014/main" id="{B2BFAA38-D910-41AD-BBED-0608E4AE71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0631D320-2012-431F-916C-F24517CC5AA7}"/>
              </a:ext>
            </a:extLst>
          </p:cNvPr>
          <p:cNvSpPr>
            <a:spLocks noGrp="1"/>
          </p:cNvSpPr>
          <p:nvPr>
            <p:ph type="ctrTitle"/>
          </p:nvPr>
        </p:nvSpPr>
        <p:spPr>
          <a:xfrm>
            <a:off x="804672" y="3121701"/>
            <a:ext cx="3476488" cy="1786515"/>
          </a:xfrm>
        </p:spPr>
        <p:txBody>
          <a:bodyPr anchor="t">
            <a:normAutofit/>
          </a:bodyPr>
          <a:lstStyle/>
          <a:p>
            <a:pPr algn="l"/>
            <a:r>
              <a:rPr lang="en-GB" sz="4000">
                <a:solidFill>
                  <a:schemeClr val="tx2"/>
                </a:solidFill>
              </a:rPr>
              <a:t>Using Immersive Reader</a:t>
            </a:r>
          </a:p>
        </p:txBody>
      </p:sp>
      <p:sp>
        <p:nvSpPr>
          <p:cNvPr id="3" name="Subtitle 2">
            <a:extLst>
              <a:ext uri="{FF2B5EF4-FFF2-40B4-BE49-F238E27FC236}">
                <a16:creationId xmlns:a16="http://schemas.microsoft.com/office/drawing/2014/main" id="{B26367DA-2E1C-49A4-ADEA-DD34653DA1AF}"/>
              </a:ext>
            </a:extLst>
          </p:cNvPr>
          <p:cNvSpPr>
            <a:spLocks noGrp="1"/>
          </p:cNvSpPr>
          <p:nvPr>
            <p:ph type="subTitle" idx="1"/>
          </p:nvPr>
        </p:nvSpPr>
        <p:spPr>
          <a:xfrm>
            <a:off x="804672" y="2032347"/>
            <a:ext cx="3476488" cy="955111"/>
          </a:xfrm>
        </p:spPr>
        <p:txBody>
          <a:bodyPr anchor="b">
            <a:normAutofit/>
          </a:bodyPr>
          <a:lstStyle/>
          <a:p>
            <a:pPr algn="l"/>
            <a:endParaRPr lang="en-GB" sz="2000">
              <a:solidFill>
                <a:schemeClr val="tx2"/>
              </a:solidFill>
            </a:endParaRPr>
          </a:p>
        </p:txBody>
      </p:sp>
      <p:pic>
        <p:nvPicPr>
          <p:cNvPr id="1026" name="Picture 2" descr="See the source image">
            <a:extLst>
              <a:ext uri="{FF2B5EF4-FFF2-40B4-BE49-F238E27FC236}">
                <a16:creationId xmlns:a16="http://schemas.microsoft.com/office/drawing/2014/main" id="{E385C2C0-72AB-4173-8DF8-5EA185B0438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970876" y="743798"/>
            <a:ext cx="5367528" cy="5367528"/>
          </a:xfrm>
          <a:custGeom>
            <a:avLst/>
            <a:gdLst/>
            <a:ahLst/>
            <a:cxnLst/>
            <a:rect l="l" t="t" r="r" b="b"/>
            <a:pathLst>
              <a:path w="5017317" h="5380277">
                <a:moveTo>
                  <a:pt x="0" y="0"/>
                </a:moveTo>
                <a:lnTo>
                  <a:pt x="5017317" y="0"/>
                </a:lnTo>
                <a:lnTo>
                  <a:pt x="5017317" y="5380277"/>
                </a:lnTo>
                <a:lnTo>
                  <a:pt x="0" y="538027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9212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laptop">
            <a:extLst>
              <a:ext uri="{FF2B5EF4-FFF2-40B4-BE49-F238E27FC236}">
                <a16:creationId xmlns:a16="http://schemas.microsoft.com/office/drawing/2014/main" id="{748425FC-2054-4C02-87D9-05FE3DD5E6D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2183"/>
          <a:stretch/>
        </p:blipFill>
        <p:spPr>
          <a:xfrm>
            <a:off x="1183358" y="247706"/>
            <a:ext cx="9996734" cy="6610294"/>
          </a:xfrm>
          <a:prstGeom prst="rect">
            <a:avLst/>
          </a:prstGeom>
        </p:spPr>
      </p:pic>
      <p:pic>
        <p:nvPicPr>
          <p:cNvPr id="2" name="Picture 1">
            <a:extLst>
              <a:ext uri="{FF2B5EF4-FFF2-40B4-BE49-F238E27FC236}">
                <a16:creationId xmlns:a16="http://schemas.microsoft.com/office/drawing/2014/main" id="{E12C35E8-84C6-4428-9F19-EA178BC86FDD}"/>
              </a:ext>
            </a:extLst>
          </p:cNvPr>
          <p:cNvPicPr>
            <a:picLocks noChangeAspect="1"/>
          </p:cNvPicPr>
          <p:nvPr/>
        </p:nvPicPr>
        <p:blipFill rotWithShape="1">
          <a:blip r:embed="rId3"/>
          <a:srcRect t="10223" r="667" b="7111"/>
          <a:stretch/>
        </p:blipFill>
        <p:spPr>
          <a:xfrm>
            <a:off x="2228147" y="476250"/>
            <a:ext cx="7744528" cy="5124450"/>
          </a:xfrm>
          <a:prstGeom prst="rect">
            <a:avLst/>
          </a:prstGeom>
        </p:spPr>
      </p:pic>
      <p:sp>
        <p:nvSpPr>
          <p:cNvPr id="3" name="copy">
            <a:extLst>
              <a:ext uri="{FF2B5EF4-FFF2-40B4-BE49-F238E27FC236}">
                <a16:creationId xmlns:a16="http://schemas.microsoft.com/office/drawing/2014/main" id="{3963E12E-13B1-479E-A2B9-6B628B20A056}"/>
              </a:ext>
            </a:extLst>
          </p:cNvPr>
          <p:cNvSpPr txBox="1"/>
          <p:nvPr/>
        </p:nvSpPr>
        <p:spPr>
          <a:xfrm>
            <a:off x="7789192" y="4396085"/>
            <a:ext cx="3447421" cy="1123712"/>
          </a:xfrm>
          <a:custGeom>
            <a:avLst/>
            <a:gdLst>
              <a:gd name="connsiteX0" fmla="*/ 0 w 3447421"/>
              <a:gd name="connsiteY0" fmla="*/ 187289 h 1123712"/>
              <a:gd name="connsiteX1" fmla="*/ 187289 w 3447421"/>
              <a:gd name="connsiteY1" fmla="*/ 0 h 1123712"/>
              <a:gd name="connsiteX2" fmla="*/ 832586 w 3447421"/>
              <a:gd name="connsiteY2" fmla="*/ 0 h 1123712"/>
              <a:gd name="connsiteX3" fmla="*/ 1385698 w 3447421"/>
              <a:gd name="connsiteY3" fmla="*/ 0 h 1123712"/>
              <a:gd name="connsiteX4" fmla="*/ 2000266 w 3447421"/>
              <a:gd name="connsiteY4" fmla="*/ 0 h 1123712"/>
              <a:gd name="connsiteX5" fmla="*/ 2522650 w 3447421"/>
              <a:gd name="connsiteY5" fmla="*/ 0 h 1123712"/>
              <a:gd name="connsiteX6" fmla="*/ 3260132 w 3447421"/>
              <a:gd name="connsiteY6" fmla="*/ 0 h 1123712"/>
              <a:gd name="connsiteX7" fmla="*/ 3447421 w 3447421"/>
              <a:gd name="connsiteY7" fmla="*/ 187289 h 1123712"/>
              <a:gd name="connsiteX8" fmla="*/ 3447421 w 3447421"/>
              <a:gd name="connsiteY8" fmla="*/ 569347 h 1123712"/>
              <a:gd name="connsiteX9" fmla="*/ 3447421 w 3447421"/>
              <a:gd name="connsiteY9" fmla="*/ 936423 h 1123712"/>
              <a:gd name="connsiteX10" fmla="*/ 3260132 w 3447421"/>
              <a:gd name="connsiteY10" fmla="*/ 1123712 h 1123712"/>
              <a:gd name="connsiteX11" fmla="*/ 2645563 w 3447421"/>
              <a:gd name="connsiteY11" fmla="*/ 1123712 h 1123712"/>
              <a:gd name="connsiteX12" fmla="*/ 2092452 w 3447421"/>
              <a:gd name="connsiteY12" fmla="*/ 1123712 h 1123712"/>
              <a:gd name="connsiteX13" fmla="*/ 1570068 w 3447421"/>
              <a:gd name="connsiteY13" fmla="*/ 1123712 h 1123712"/>
              <a:gd name="connsiteX14" fmla="*/ 1016957 w 3447421"/>
              <a:gd name="connsiteY14" fmla="*/ 1123712 h 1123712"/>
              <a:gd name="connsiteX15" fmla="*/ 187289 w 3447421"/>
              <a:gd name="connsiteY15" fmla="*/ 1123712 h 1123712"/>
              <a:gd name="connsiteX16" fmla="*/ 0 w 3447421"/>
              <a:gd name="connsiteY16" fmla="*/ 936423 h 1123712"/>
              <a:gd name="connsiteX17" fmla="*/ 0 w 3447421"/>
              <a:gd name="connsiteY17" fmla="*/ 576839 h 1123712"/>
              <a:gd name="connsiteX18" fmla="*/ 0 w 3447421"/>
              <a:gd name="connsiteY18"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47421" h="1123712" fill="none" extrusionOk="0">
                <a:moveTo>
                  <a:pt x="0" y="187289"/>
                </a:moveTo>
                <a:cubicBezTo>
                  <a:pt x="-4500" y="84037"/>
                  <a:pt x="93865" y="-18050"/>
                  <a:pt x="187289" y="0"/>
                </a:cubicBezTo>
                <a:cubicBezTo>
                  <a:pt x="492103" y="13277"/>
                  <a:pt x="683248" y="7209"/>
                  <a:pt x="832586" y="0"/>
                </a:cubicBezTo>
                <a:cubicBezTo>
                  <a:pt x="981924" y="-7209"/>
                  <a:pt x="1229564" y="-14737"/>
                  <a:pt x="1385698" y="0"/>
                </a:cubicBezTo>
                <a:cubicBezTo>
                  <a:pt x="1541832" y="14737"/>
                  <a:pt x="1700016" y="-23781"/>
                  <a:pt x="2000266" y="0"/>
                </a:cubicBezTo>
                <a:cubicBezTo>
                  <a:pt x="2300516" y="23781"/>
                  <a:pt x="2407339" y="-11796"/>
                  <a:pt x="2522650" y="0"/>
                </a:cubicBezTo>
                <a:cubicBezTo>
                  <a:pt x="2637961" y="11796"/>
                  <a:pt x="2973915" y="-23874"/>
                  <a:pt x="3260132" y="0"/>
                </a:cubicBezTo>
                <a:cubicBezTo>
                  <a:pt x="3359929" y="7307"/>
                  <a:pt x="3442049" y="76725"/>
                  <a:pt x="3447421" y="187289"/>
                </a:cubicBezTo>
                <a:cubicBezTo>
                  <a:pt x="3465010" y="305721"/>
                  <a:pt x="3454996" y="415156"/>
                  <a:pt x="3447421" y="569347"/>
                </a:cubicBezTo>
                <a:cubicBezTo>
                  <a:pt x="3439846" y="723538"/>
                  <a:pt x="3448600" y="821441"/>
                  <a:pt x="3447421" y="936423"/>
                </a:cubicBezTo>
                <a:cubicBezTo>
                  <a:pt x="3441942" y="1056941"/>
                  <a:pt x="3359604" y="1111225"/>
                  <a:pt x="3260132" y="1123712"/>
                </a:cubicBezTo>
                <a:cubicBezTo>
                  <a:pt x="2992153" y="1149154"/>
                  <a:pt x="2798060" y="1109972"/>
                  <a:pt x="2645563" y="1123712"/>
                </a:cubicBezTo>
                <a:cubicBezTo>
                  <a:pt x="2493066" y="1137452"/>
                  <a:pt x="2313939" y="1103949"/>
                  <a:pt x="2092452" y="1123712"/>
                </a:cubicBezTo>
                <a:cubicBezTo>
                  <a:pt x="1870965" y="1143475"/>
                  <a:pt x="1715003" y="1139897"/>
                  <a:pt x="1570068" y="1123712"/>
                </a:cubicBezTo>
                <a:cubicBezTo>
                  <a:pt x="1425133" y="1107527"/>
                  <a:pt x="1276958" y="1149355"/>
                  <a:pt x="1016957" y="1123712"/>
                </a:cubicBezTo>
                <a:cubicBezTo>
                  <a:pt x="756956" y="1098069"/>
                  <a:pt x="455380" y="1137756"/>
                  <a:pt x="187289" y="1123712"/>
                </a:cubicBezTo>
                <a:cubicBezTo>
                  <a:pt x="100533" y="1119297"/>
                  <a:pt x="-3053" y="1061005"/>
                  <a:pt x="0" y="936423"/>
                </a:cubicBezTo>
                <a:cubicBezTo>
                  <a:pt x="13824" y="814142"/>
                  <a:pt x="-11008" y="720709"/>
                  <a:pt x="0" y="576839"/>
                </a:cubicBezTo>
                <a:cubicBezTo>
                  <a:pt x="11008" y="432969"/>
                  <a:pt x="-14560" y="313750"/>
                  <a:pt x="0" y="187289"/>
                </a:cubicBezTo>
                <a:close/>
              </a:path>
              <a:path w="3447421" h="1123712" stroke="0" extrusionOk="0">
                <a:moveTo>
                  <a:pt x="0" y="187289"/>
                </a:moveTo>
                <a:cubicBezTo>
                  <a:pt x="-20924" y="70946"/>
                  <a:pt x="63659" y="7579"/>
                  <a:pt x="187289" y="0"/>
                </a:cubicBezTo>
                <a:cubicBezTo>
                  <a:pt x="427554" y="-13428"/>
                  <a:pt x="547354" y="32275"/>
                  <a:pt x="863314" y="0"/>
                </a:cubicBezTo>
                <a:cubicBezTo>
                  <a:pt x="1179274" y="-32275"/>
                  <a:pt x="1294395" y="-12094"/>
                  <a:pt x="1447155" y="0"/>
                </a:cubicBezTo>
                <a:cubicBezTo>
                  <a:pt x="1599915" y="12094"/>
                  <a:pt x="1793728" y="11431"/>
                  <a:pt x="2000266" y="0"/>
                </a:cubicBezTo>
                <a:cubicBezTo>
                  <a:pt x="2206804" y="-11431"/>
                  <a:pt x="2485029" y="-29520"/>
                  <a:pt x="2645563" y="0"/>
                </a:cubicBezTo>
                <a:cubicBezTo>
                  <a:pt x="2806097" y="29520"/>
                  <a:pt x="3054186" y="-30231"/>
                  <a:pt x="3260132" y="0"/>
                </a:cubicBezTo>
                <a:cubicBezTo>
                  <a:pt x="3377067" y="-21966"/>
                  <a:pt x="3441388" y="89154"/>
                  <a:pt x="3447421" y="187289"/>
                </a:cubicBezTo>
                <a:cubicBezTo>
                  <a:pt x="3437365" y="353797"/>
                  <a:pt x="3447772" y="462107"/>
                  <a:pt x="3447421" y="561856"/>
                </a:cubicBezTo>
                <a:cubicBezTo>
                  <a:pt x="3447070" y="661605"/>
                  <a:pt x="3440549" y="820210"/>
                  <a:pt x="3447421" y="936423"/>
                </a:cubicBezTo>
                <a:cubicBezTo>
                  <a:pt x="3426585" y="1038668"/>
                  <a:pt x="3366414" y="1115910"/>
                  <a:pt x="3260132" y="1123712"/>
                </a:cubicBezTo>
                <a:cubicBezTo>
                  <a:pt x="3076724" y="1129408"/>
                  <a:pt x="2830328" y="1145670"/>
                  <a:pt x="2614835" y="1123712"/>
                </a:cubicBezTo>
                <a:cubicBezTo>
                  <a:pt x="2399342" y="1101754"/>
                  <a:pt x="2160782" y="1109607"/>
                  <a:pt x="1938810" y="1123712"/>
                </a:cubicBezTo>
                <a:cubicBezTo>
                  <a:pt x="1716838" y="1137817"/>
                  <a:pt x="1481716" y="1133290"/>
                  <a:pt x="1262784" y="1123712"/>
                </a:cubicBezTo>
                <a:cubicBezTo>
                  <a:pt x="1043852" y="1114134"/>
                  <a:pt x="506787" y="1115407"/>
                  <a:pt x="187289" y="1123712"/>
                </a:cubicBezTo>
                <a:cubicBezTo>
                  <a:pt x="66644" y="1107499"/>
                  <a:pt x="-11780" y="1022250"/>
                  <a:pt x="0" y="936423"/>
                </a:cubicBezTo>
                <a:cubicBezTo>
                  <a:pt x="11070" y="816433"/>
                  <a:pt x="3938" y="722573"/>
                  <a:pt x="0" y="554365"/>
                </a:cubicBezTo>
                <a:cubicBezTo>
                  <a:pt x="-3938" y="386157"/>
                  <a:pt x="18156" y="260967"/>
                  <a:pt x="0" y="187289"/>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Click this icon for the computer to read the instructions to pupils.</a:t>
            </a:r>
          </a:p>
        </p:txBody>
      </p:sp>
      <p:sp>
        <p:nvSpPr>
          <p:cNvPr id="4" name="Right Arrow 13">
            <a:extLst>
              <a:ext uri="{FF2B5EF4-FFF2-40B4-BE49-F238E27FC236}">
                <a16:creationId xmlns:a16="http://schemas.microsoft.com/office/drawing/2014/main" id="{9B78A119-C38E-4D27-946F-30110834D5CC}"/>
              </a:ext>
            </a:extLst>
          </p:cNvPr>
          <p:cNvSpPr/>
          <p:nvPr/>
        </p:nvSpPr>
        <p:spPr>
          <a:xfrm rot="6937913" flipH="1">
            <a:off x="8104931" y="2268624"/>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92401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aptop">
            <a:extLst>
              <a:ext uri="{FF2B5EF4-FFF2-40B4-BE49-F238E27FC236}">
                <a16:creationId xmlns:a16="http://schemas.microsoft.com/office/drawing/2014/main" id="{37B7D072-4384-4397-9A9F-92D327862F5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pic>
        <p:nvPicPr>
          <p:cNvPr id="2" name="Picture 1">
            <a:extLst>
              <a:ext uri="{FF2B5EF4-FFF2-40B4-BE49-F238E27FC236}">
                <a16:creationId xmlns:a16="http://schemas.microsoft.com/office/drawing/2014/main" id="{7EFB2B6E-1DC2-46C7-BA3D-DA12FF405E50}"/>
              </a:ext>
            </a:extLst>
          </p:cNvPr>
          <p:cNvPicPr>
            <a:picLocks noChangeAspect="1"/>
          </p:cNvPicPr>
          <p:nvPr/>
        </p:nvPicPr>
        <p:blipFill rotWithShape="1">
          <a:blip r:embed="rId3"/>
          <a:srcRect t="9167" r="3594" b="8056"/>
          <a:stretch/>
        </p:blipFill>
        <p:spPr>
          <a:xfrm>
            <a:off x="2251058" y="487680"/>
            <a:ext cx="7736222" cy="5191760"/>
          </a:xfrm>
          <a:prstGeom prst="rect">
            <a:avLst/>
          </a:prstGeom>
        </p:spPr>
      </p:pic>
      <p:sp>
        <p:nvSpPr>
          <p:cNvPr id="4" name="copy">
            <a:extLst>
              <a:ext uri="{FF2B5EF4-FFF2-40B4-BE49-F238E27FC236}">
                <a16:creationId xmlns:a16="http://schemas.microsoft.com/office/drawing/2014/main" id="{3D8CE2DA-2D57-41B5-8615-BE129F5F5FBF}"/>
              </a:ext>
            </a:extLst>
          </p:cNvPr>
          <p:cNvSpPr txBox="1"/>
          <p:nvPr/>
        </p:nvSpPr>
        <p:spPr>
          <a:xfrm>
            <a:off x="8263569" y="3907573"/>
            <a:ext cx="3447421" cy="1430179"/>
          </a:xfrm>
          <a:custGeom>
            <a:avLst/>
            <a:gdLst>
              <a:gd name="connsiteX0" fmla="*/ 0 w 3447421"/>
              <a:gd name="connsiteY0" fmla="*/ 238368 h 1430179"/>
              <a:gd name="connsiteX1" fmla="*/ 238368 w 3447421"/>
              <a:gd name="connsiteY1" fmla="*/ 0 h 1430179"/>
              <a:gd name="connsiteX2" fmla="*/ 862212 w 3447421"/>
              <a:gd name="connsiteY2" fmla="*/ 0 h 1430179"/>
              <a:gd name="connsiteX3" fmla="*/ 1396935 w 3447421"/>
              <a:gd name="connsiteY3" fmla="*/ 0 h 1430179"/>
              <a:gd name="connsiteX4" fmla="*/ 1991072 w 3447421"/>
              <a:gd name="connsiteY4" fmla="*/ 0 h 1430179"/>
              <a:gd name="connsiteX5" fmla="*/ 2496089 w 3447421"/>
              <a:gd name="connsiteY5" fmla="*/ 0 h 1430179"/>
              <a:gd name="connsiteX6" fmla="*/ 3209053 w 3447421"/>
              <a:gd name="connsiteY6" fmla="*/ 0 h 1430179"/>
              <a:gd name="connsiteX7" fmla="*/ 3447421 w 3447421"/>
              <a:gd name="connsiteY7" fmla="*/ 238368 h 1430179"/>
              <a:gd name="connsiteX8" fmla="*/ 3447421 w 3447421"/>
              <a:gd name="connsiteY8" fmla="*/ 724624 h 1430179"/>
              <a:gd name="connsiteX9" fmla="*/ 3447421 w 3447421"/>
              <a:gd name="connsiteY9" fmla="*/ 1191811 h 1430179"/>
              <a:gd name="connsiteX10" fmla="*/ 3209053 w 3447421"/>
              <a:gd name="connsiteY10" fmla="*/ 1430179 h 1430179"/>
              <a:gd name="connsiteX11" fmla="*/ 2614916 w 3447421"/>
              <a:gd name="connsiteY11" fmla="*/ 1430179 h 1430179"/>
              <a:gd name="connsiteX12" fmla="*/ 2080193 w 3447421"/>
              <a:gd name="connsiteY12" fmla="*/ 1430179 h 1430179"/>
              <a:gd name="connsiteX13" fmla="*/ 1575176 w 3447421"/>
              <a:gd name="connsiteY13" fmla="*/ 1430179 h 1430179"/>
              <a:gd name="connsiteX14" fmla="*/ 1040453 w 3447421"/>
              <a:gd name="connsiteY14" fmla="*/ 1430179 h 1430179"/>
              <a:gd name="connsiteX15" fmla="*/ 238368 w 3447421"/>
              <a:gd name="connsiteY15" fmla="*/ 1430179 h 1430179"/>
              <a:gd name="connsiteX16" fmla="*/ 0 w 3447421"/>
              <a:gd name="connsiteY16" fmla="*/ 1191811 h 1430179"/>
              <a:gd name="connsiteX17" fmla="*/ 0 w 3447421"/>
              <a:gd name="connsiteY17" fmla="*/ 734158 h 1430179"/>
              <a:gd name="connsiteX18" fmla="*/ 0 w 3447421"/>
              <a:gd name="connsiteY18" fmla="*/ 238368 h 143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47421" h="1430179" fill="none" extrusionOk="0">
                <a:moveTo>
                  <a:pt x="0" y="238368"/>
                </a:moveTo>
                <a:cubicBezTo>
                  <a:pt x="-3077" y="106848"/>
                  <a:pt x="109411" y="-4848"/>
                  <a:pt x="238368" y="0"/>
                </a:cubicBezTo>
                <a:cubicBezTo>
                  <a:pt x="432604" y="-6505"/>
                  <a:pt x="689178" y="2737"/>
                  <a:pt x="862212" y="0"/>
                </a:cubicBezTo>
                <a:cubicBezTo>
                  <a:pt x="1035246" y="-2737"/>
                  <a:pt x="1196482" y="22449"/>
                  <a:pt x="1396935" y="0"/>
                </a:cubicBezTo>
                <a:cubicBezTo>
                  <a:pt x="1597388" y="-22449"/>
                  <a:pt x="1862553" y="10374"/>
                  <a:pt x="1991072" y="0"/>
                </a:cubicBezTo>
                <a:cubicBezTo>
                  <a:pt x="2119591" y="-10374"/>
                  <a:pt x="2244827" y="-22525"/>
                  <a:pt x="2496089" y="0"/>
                </a:cubicBezTo>
                <a:cubicBezTo>
                  <a:pt x="2747351" y="22525"/>
                  <a:pt x="3017333" y="-25633"/>
                  <a:pt x="3209053" y="0"/>
                </a:cubicBezTo>
                <a:cubicBezTo>
                  <a:pt x="3326503" y="28500"/>
                  <a:pt x="3439136" y="95728"/>
                  <a:pt x="3447421" y="238368"/>
                </a:cubicBezTo>
                <a:cubicBezTo>
                  <a:pt x="3432732" y="409388"/>
                  <a:pt x="3427790" y="581405"/>
                  <a:pt x="3447421" y="724624"/>
                </a:cubicBezTo>
                <a:cubicBezTo>
                  <a:pt x="3467052" y="867843"/>
                  <a:pt x="3446798" y="1084016"/>
                  <a:pt x="3447421" y="1191811"/>
                </a:cubicBezTo>
                <a:cubicBezTo>
                  <a:pt x="3441318" y="1342484"/>
                  <a:pt x="3337672" y="1420642"/>
                  <a:pt x="3209053" y="1430179"/>
                </a:cubicBezTo>
                <a:cubicBezTo>
                  <a:pt x="2971315" y="1405117"/>
                  <a:pt x="2737166" y="1450951"/>
                  <a:pt x="2614916" y="1430179"/>
                </a:cubicBezTo>
                <a:cubicBezTo>
                  <a:pt x="2492666" y="1409407"/>
                  <a:pt x="2320108" y="1428610"/>
                  <a:pt x="2080193" y="1430179"/>
                </a:cubicBezTo>
                <a:cubicBezTo>
                  <a:pt x="1840278" y="1431748"/>
                  <a:pt x="1685563" y="1425048"/>
                  <a:pt x="1575176" y="1430179"/>
                </a:cubicBezTo>
                <a:cubicBezTo>
                  <a:pt x="1464789" y="1435310"/>
                  <a:pt x="1165641" y="1425917"/>
                  <a:pt x="1040453" y="1430179"/>
                </a:cubicBezTo>
                <a:cubicBezTo>
                  <a:pt x="915265" y="1434441"/>
                  <a:pt x="590046" y="1435548"/>
                  <a:pt x="238368" y="1430179"/>
                </a:cubicBezTo>
                <a:cubicBezTo>
                  <a:pt x="113580" y="1428364"/>
                  <a:pt x="-1830" y="1336137"/>
                  <a:pt x="0" y="1191811"/>
                </a:cubicBezTo>
                <a:cubicBezTo>
                  <a:pt x="-10950" y="980313"/>
                  <a:pt x="-8080" y="826703"/>
                  <a:pt x="0" y="734158"/>
                </a:cubicBezTo>
                <a:cubicBezTo>
                  <a:pt x="8080" y="641613"/>
                  <a:pt x="-21403" y="483885"/>
                  <a:pt x="0" y="238368"/>
                </a:cubicBezTo>
                <a:close/>
              </a:path>
              <a:path w="3447421" h="1430179" stroke="0" extrusionOk="0">
                <a:moveTo>
                  <a:pt x="0" y="238368"/>
                </a:moveTo>
                <a:cubicBezTo>
                  <a:pt x="-17854" y="95708"/>
                  <a:pt x="77510" y="10963"/>
                  <a:pt x="238368" y="0"/>
                </a:cubicBezTo>
                <a:cubicBezTo>
                  <a:pt x="438789" y="-512"/>
                  <a:pt x="731560" y="9803"/>
                  <a:pt x="891919" y="0"/>
                </a:cubicBezTo>
                <a:cubicBezTo>
                  <a:pt x="1052278" y="-9803"/>
                  <a:pt x="1237385" y="-23663"/>
                  <a:pt x="1456349" y="0"/>
                </a:cubicBezTo>
                <a:cubicBezTo>
                  <a:pt x="1675313" y="23663"/>
                  <a:pt x="1825942" y="17798"/>
                  <a:pt x="1991072" y="0"/>
                </a:cubicBezTo>
                <a:cubicBezTo>
                  <a:pt x="2156202" y="-17798"/>
                  <a:pt x="2416515" y="-3708"/>
                  <a:pt x="2614916" y="0"/>
                </a:cubicBezTo>
                <a:cubicBezTo>
                  <a:pt x="2813317" y="3708"/>
                  <a:pt x="3018925" y="7027"/>
                  <a:pt x="3209053" y="0"/>
                </a:cubicBezTo>
                <a:cubicBezTo>
                  <a:pt x="3344079" y="-5498"/>
                  <a:pt x="3441884" y="111587"/>
                  <a:pt x="3447421" y="238368"/>
                </a:cubicBezTo>
                <a:cubicBezTo>
                  <a:pt x="3440071" y="344740"/>
                  <a:pt x="3457153" y="585636"/>
                  <a:pt x="3447421" y="715090"/>
                </a:cubicBezTo>
                <a:cubicBezTo>
                  <a:pt x="3437689" y="844544"/>
                  <a:pt x="3464777" y="964020"/>
                  <a:pt x="3447421" y="1191811"/>
                </a:cubicBezTo>
                <a:cubicBezTo>
                  <a:pt x="3430699" y="1322502"/>
                  <a:pt x="3351397" y="1400845"/>
                  <a:pt x="3209053" y="1430179"/>
                </a:cubicBezTo>
                <a:cubicBezTo>
                  <a:pt x="2971247" y="1431160"/>
                  <a:pt x="2845828" y="1428784"/>
                  <a:pt x="2585209" y="1430179"/>
                </a:cubicBezTo>
                <a:cubicBezTo>
                  <a:pt x="2324590" y="1431574"/>
                  <a:pt x="2254072" y="1430222"/>
                  <a:pt x="1931658" y="1430179"/>
                </a:cubicBezTo>
                <a:cubicBezTo>
                  <a:pt x="1609244" y="1430136"/>
                  <a:pt x="1484328" y="1442941"/>
                  <a:pt x="1278108" y="1430179"/>
                </a:cubicBezTo>
                <a:cubicBezTo>
                  <a:pt x="1071888" y="1417418"/>
                  <a:pt x="525974" y="1438625"/>
                  <a:pt x="238368" y="1430179"/>
                </a:cubicBezTo>
                <a:cubicBezTo>
                  <a:pt x="103667" y="1427302"/>
                  <a:pt x="-6595" y="1313600"/>
                  <a:pt x="0" y="1191811"/>
                </a:cubicBezTo>
                <a:cubicBezTo>
                  <a:pt x="23663" y="1018192"/>
                  <a:pt x="-2088" y="881230"/>
                  <a:pt x="0" y="705555"/>
                </a:cubicBezTo>
                <a:cubicBezTo>
                  <a:pt x="2088" y="529880"/>
                  <a:pt x="-13865" y="338299"/>
                  <a:pt x="0" y="238368"/>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This allows you to change the font size, highlight grammar options and translate the text into a different language.</a:t>
            </a:r>
          </a:p>
        </p:txBody>
      </p:sp>
    </p:spTree>
    <p:extLst>
      <p:ext uri="{BB962C8B-B14F-4D97-AF65-F5344CB8AC3E}">
        <p14:creationId xmlns:p14="http://schemas.microsoft.com/office/powerpoint/2010/main" val="26762092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aptop">
            <a:extLst>
              <a:ext uri="{FF2B5EF4-FFF2-40B4-BE49-F238E27FC236}">
                <a16:creationId xmlns:a16="http://schemas.microsoft.com/office/drawing/2014/main" id="{59C57145-F6A6-4A8D-A9F4-718DC95CBBD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pic>
        <p:nvPicPr>
          <p:cNvPr id="2" name="Picture 1">
            <a:extLst>
              <a:ext uri="{FF2B5EF4-FFF2-40B4-BE49-F238E27FC236}">
                <a16:creationId xmlns:a16="http://schemas.microsoft.com/office/drawing/2014/main" id="{1AEFAB66-3D69-421B-BFD0-A3CBD820848B}"/>
              </a:ext>
            </a:extLst>
          </p:cNvPr>
          <p:cNvPicPr>
            <a:picLocks noChangeAspect="1"/>
          </p:cNvPicPr>
          <p:nvPr/>
        </p:nvPicPr>
        <p:blipFill rotWithShape="1">
          <a:blip r:embed="rId3"/>
          <a:srcRect t="11111" r="3583" b="6667"/>
          <a:stretch/>
        </p:blipFill>
        <p:spPr>
          <a:xfrm>
            <a:off x="2120621" y="467360"/>
            <a:ext cx="7785380" cy="5191760"/>
          </a:xfrm>
          <a:prstGeom prst="rect">
            <a:avLst/>
          </a:prstGeom>
        </p:spPr>
      </p:pic>
      <p:sp>
        <p:nvSpPr>
          <p:cNvPr id="4" name="copy">
            <a:extLst>
              <a:ext uri="{FF2B5EF4-FFF2-40B4-BE49-F238E27FC236}">
                <a16:creationId xmlns:a16="http://schemas.microsoft.com/office/drawing/2014/main" id="{9B114D36-01DB-4B3C-8261-C62B6DE42EA9}"/>
              </a:ext>
            </a:extLst>
          </p:cNvPr>
          <p:cNvSpPr txBox="1"/>
          <p:nvPr/>
        </p:nvSpPr>
        <p:spPr>
          <a:xfrm>
            <a:off x="8263569" y="4214040"/>
            <a:ext cx="3447421" cy="817245"/>
          </a:xfrm>
          <a:custGeom>
            <a:avLst/>
            <a:gdLst>
              <a:gd name="connsiteX0" fmla="*/ 0 w 3447421"/>
              <a:gd name="connsiteY0" fmla="*/ 136210 h 817245"/>
              <a:gd name="connsiteX1" fmla="*/ 136210 w 3447421"/>
              <a:gd name="connsiteY1" fmla="*/ 0 h 817245"/>
              <a:gd name="connsiteX2" fmla="*/ 707710 w 3447421"/>
              <a:gd name="connsiteY2" fmla="*/ 0 h 817245"/>
              <a:gd name="connsiteX3" fmla="*/ 1342710 w 3447421"/>
              <a:gd name="connsiteY3" fmla="*/ 0 h 817245"/>
              <a:gd name="connsiteX4" fmla="*/ 1914211 w 3447421"/>
              <a:gd name="connsiteY4" fmla="*/ 0 h 817245"/>
              <a:gd name="connsiteX5" fmla="*/ 2549211 w 3447421"/>
              <a:gd name="connsiteY5" fmla="*/ 0 h 817245"/>
              <a:gd name="connsiteX6" fmla="*/ 3311211 w 3447421"/>
              <a:gd name="connsiteY6" fmla="*/ 0 h 817245"/>
              <a:gd name="connsiteX7" fmla="*/ 3447421 w 3447421"/>
              <a:gd name="connsiteY7" fmla="*/ 136210 h 817245"/>
              <a:gd name="connsiteX8" fmla="*/ 3447421 w 3447421"/>
              <a:gd name="connsiteY8" fmla="*/ 681035 h 817245"/>
              <a:gd name="connsiteX9" fmla="*/ 3311211 w 3447421"/>
              <a:gd name="connsiteY9" fmla="*/ 817245 h 817245"/>
              <a:gd name="connsiteX10" fmla="*/ 2707961 w 3447421"/>
              <a:gd name="connsiteY10" fmla="*/ 817245 h 817245"/>
              <a:gd name="connsiteX11" fmla="*/ 2168211 w 3447421"/>
              <a:gd name="connsiteY11" fmla="*/ 817245 h 817245"/>
              <a:gd name="connsiteX12" fmla="*/ 1501460 w 3447421"/>
              <a:gd name="connsiteY12" fmla="*/ 817245 h 817245"/>
              <a:gd name="connsiteX13" fmla="*/ 929960 w 3447421"/>
              <a:gd name="connsiteY13" fmla="*/ 817245 h 817245"/>
              <a:gd name="connsiteX14" fmla="*/ 136210 w 3447421"/>
              <a:gd name="connsiteY14" fmla="*/ 817245 h 817245"/>
              <a:gd name="connsiteX15" fmla="*/ 0 w 3447421"/>
              <a:gd name="connsiteY15" fmla="*/ 681035 h 817245"/>
              <a:gd name="connsiteX16" fmla="*/ 0 w 3447421"/>
              <a:gd name="connsiteY16"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47421" h="817245" fill="none" extrusionOk="0">
                <a:moveTo>
                  <a:pt x="0" y="136210"/>
                </a:moveTo>
                <a:cubicBezTo>
                  <a:pt x="-4449" y="68939"/>
                  <a:pt x="64133" y="2341"/>
                  <a:pt x="136210" y="0"/>
                </a:cubicBezTo>
                <a:cubicBezTo>
                  <a:pt x="275314" y="9068"/>
                  <a:pt x="578551" y="12773"/>
                  <a:pt x="707710" y="0"/>
                </a:cubicBezTo>
                <a:cubicBezTo>
                  <a:pt x="836869" y="-12773"/>
                  <a:pt x="1144846" y="18517"/>
                  <a:pt x="1342710" y="0"/>
                </a:cubicBezTo>
                <a:cubicBezTo>
                  <a:pt x="1540574" y="-18517"/>
                  <a:pt x="1764720" y="-22641"/>
                  <a:pt x="1914211" y="0"/>
                </a:cubicBezTo>
                <a:cubicBezTo>
                  <a:pt x="2063702" y="22641"/>
                  <a:pt x="2329489" y="26264"/>
                  <a:pt x="2549211" y="0"/>
                </a:cubicBezTo>
                <a:cubicBezTo>
                  <a:pt x="2768933" y="-26264"/>
                  <a:pt x="2975274" y="684"/>
                  <a:pt x="3311211" y="0"/>
                </a:cubicBezTo>
                <a:cubicBezTo>
                  <a:pt x="3389628" y="-9811"/>
                  <a:pt x="3448649" y="62310"/>
                  <a:pt x="3447421" y="136210"/>
                </a:cubicBezTo>
                <a:cubicBezTo>
                  <a:pt x="3448978" y="345057"/>
                  <a:pt x="3430736" y="452960"/>
                  <a:pt x="3447421" y="681035"/>
                </a:cubicBezTo>
                <a:cubicBezTo>
                  <a:pt x="3446659" y="740444"/>
                  <a:pt x="3390560" y="819842"/>
                  <a:pt x="3311211" y="817245"/>
                </a:cubicBezTo>
                <a:cubicBezTo>
                  <a:pt x="3189121" y="802651"/>
                  <a:pt x="2858347" y="790517"/>
                  <a:pt x="2707961" y="817245"/>
                </a:cubicBezTo>
                <a:cubicBezTo>
                  <a:pt x="2557575" y="843974"/>
                  <a:pt x="2412271" y="832130"/>
                  <a:pt x="2168211" y="817245"/>
                </a:cubicBezTo>
                <a:cubicBezTo>
                  <a:pt x="1924151" y="802361"/>
                  <a:pt x="1832828" y="823518"/>
                  <a:pt x="1501460" y="817245"/>
                </a:cubicBezTo>
                <a:cubicBezTo>
                  <a:pt x="1170092" y="810972"/>
                  <a:pt x="1181432" y="822092"/>
                  <a:pt x="929960" y="817245"/>
                </a:cubicBezTo>
                <a:cubicBezTo>
                  <a:pt x="678488" y="812398"/>
                  <a:pt x="523402" y="794138"/>
                  <a:pt x="136210" y="817245"/>
                </a:cubicBezTo>
                <a:cubicBezTo>
                  <a:pt x="65014" y="799654"/>
                  <a:pt x="-10130" y="755936"/>
                  <a:pt x="0" y="681035"/>
                </a:cubicBezTo>
                <a:cubicBezTo>
                  <a:pt x="16882" y="547030"/>
                  <a:pt x="7505" y="309521"/>
                  <a:pt x="0" y="136210"/>
                </a:cubicBezTo>
                <a:close/>
              </a:path>
              <a:path w="3447421" h="817245" stroke="0" extrusionOk="0">
                <a:moveTo>
                  <a:pt x="0" y="136210"/>
                </a:moveTo>
                <a:cubicBezTo>
                  <a:pt x="-13955" y="52375"/>
                  <a:pt x="51117" y="3703"/>
                  <a:pt x="136210" y="0"/>
                </a:cubicBezTo>
                <a:cubicBezTo>
                  <a:pt x="451370" y="22218"/>
                  <a:pt x="497241" y="3124"/>
                  <a:pt x="834710" y="0"/>
                </a:cubicBezTo>
                <a:cubicBezTo>
                  <a:pt x="1172179" y="-3124"/>
                  <a:pt x="1167972" y="-22392"/>
                  <a:pt x="1437960" y="0"/>
                </a:cubicBezTo>
                <a:cubicBezTo>
                  <a:pt x="1707948" y="22392"/>
                  <a:pt x="1783543" y="25769"/>
                  <a:pt x="2009461" y="0"/>
                </a:cubicBezTo>
                <a:cubicBezTo>
                  <a:pt x="2235379" y="-25769"/>
                  <a:pt x="2415355" y="-16596"/>
                  <a:pt x="2676211" y="0"/>
                </a:cubicBezTo>
                <a:cubicBezTo>
                  <a:pt x="2937067" y="16596"/>
                  <a:pt x="3120035" y="23953"/>
                  <a:pt x="3311211" y="0"/>
                </a:cubicBezTo>
                <a:cubicBezTo>
                  <a:pt x="3391013" y="-7445"/>
                  <a:pt x="3442973" y="64892"/>
                  <a:pt x="3447421" y="136210"/>
                </a:cubicBezTo>
                <a:cubicBezTo>
                  <a:pt x="3463562" y="257352"/>
                  <a:pt x="3433018" y="436741"/>
                  <a:pt x="3447421" y="681035"/>
                </a:cubicBezTo>
                <a:cubicBezTo>
                  <a:pt x="3463482" y="760124"/>
                  <a:pt x="3372856" y="815048"/>
                  <a:pt x="3311211" y="817245"/>
                </a:cubicBezTo>
                <a:cubicBezTo>
                  <a:pt x="3118406" y="824964"/>
                  <a:pt x="2814715" y="821361"/>
                  <a:pt x="2676211" y="817245"/>
                </a:cubicBezTo>
                <a:cubicBezTo>
                  <a:pt x="2537707" y="813129"/>
                  <a:pt x="2199552" y="790990"/>
                  <a:pt x="2072961" y="817245"/>
                </a:cubicBezTo>
                <a:cubicBezTo>
                  <a:pt x="1946370" y="843501"/>
                  <a:pt x="1658601" y="799700"/>
                  <a:pt x="1374460" y="817245"/>
                </a:cubicBezTo>
                <a:cubicBezTo>
                  <a:pt x="1090319" y="834790"/>
                  <a:pt x="1007208" y="823049"/>
                  <a:pt x="675960" y="817245"/>
                </a:cubicBezTo>
                <a:cubicBezTo>
                  <a:pt x="344712" y="811441"/>
                  <a:pt x="277268" y="813487"/>
                  <a:pt x="136210" y="817245"/>
                </a:cubicBezTo>
                <a:cubicBezTo>
                  <a:pt x="55639" y="812210"/>
                  <a:pt x="-7144" y="745583"/>
                  <a:pt x="0" y="681035"/>
                </a:cubicBezTo>
                <a:cubicBezTo>
                  <a:pt x="20305" y="498434"/>
                  <a:pt x="22476" y="331932"/>
                  <a:pt x="0" y="136210"/>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Click the green icon and the text will be read aloud.</a:t>
            </a:r>
          </a:p>
        </p:txBody>
      </p:sp>
      <p:sp>
        <p:nvSpPr>
          <p:cNvPr id="5" name="Right Arrow 12">
            <a:extLst>
              <a:ext uri="{FF2B5EF4-FFF2-40B4-BE49-F238E27FC236}">
                <a16:creationId xmlns:a16="http://schemas.microsoft.com/office/drawing/2014/main" id="{95F4DFB1-D83E-4077-9221-F115F435807E}"/>
              </a:ext>
            </a:extLst>
          </p:cNvPr>
          <p:cNvSpPr/>
          <p:nvPr/>
        </p:nvSpPr>
        <p:spPr>
          <a:xfrm rot="19549941" flipH="1">
            <a:off x="6883416" y="479948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088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laptop">
            <a:extLst>
              <a:ext uri="{FF2B5EF4-FFF2-40B4-BE49-F238E27FC236}">
                <a16:creationId xmlns:a16="http://schemas.microsoft.com/office/drawing/2014/main" id="{583495A0-64E9-4282-929F-018CB583933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2183"/>
          <a:stretch/>
        </p:blipFill>
        <p:spPr>
          <a:xfrm>
            <a:off x="813506" y="123853"/>
            <a:ext cx="9996734" cy="6610294"/>
          </a:xfrm>
          <a:prstGeom prst="rect">
            <a:avLst/>
          </a:prstGeom>
        </p:spPr>
      </p:pic>
      <p:pic>
        <p:nvPicPr>
          <p:cNvPr id="2" name="Picture 1">
            <a:extLst>
              <a:ext uri="{FF2B5EF4-FFF2-40B4-BE49-F238E27FC236}">
                <a16:creationId xmlns:a16="http://schemas.microsoft.com/office/drawing/2014/main" id="{C035FDD4-51AF-44E9-8309-3AF5FEFD2D18}"/>
              </a:ext>
            </a:extLst>
          </p:cNvPr>
          <p:cNvPicPr>
            <a:picLocks noChangeAspect="1"/>
          </p:cNvPicPr>
          <p:nvPr/>
        </p:nvPicPr>
        <p:blipFill>
          <a:blip r:embed="rId3"/>
          <a:stretch>
            <a:fillRect/>
          </a:stretch>
        </p:blipFill>
        <p:spPr>
          <a:xfrm>
            <a:off x="1897661" y="242212"/>
            <a:ext cx="7679339" cy="5284828"/>
          </a:xfrm>
          <a:prstGeom prst="rect">
            <a:avLst/>
          </a:prstGeom>
        </p:spPr>
      </p:pic>
      <p:sp>
        <p:nvSpPr>
          <p:cNvPr id="3" name="copy">
            <a:extLst>
              <a:ext uri="{FF2B5EF4-FFF2-40B4-BE49-F238E27FC236}">
                <a16:creationId xmlns:a16="http://schemas.microsoft.com/office/drawing/2014/main" id="{87CFE684-BC11-45AF-AED4-9F6830F140AE}"/>
              </a:ext>
            </a:extLst>
          </p:cNvPr>
          <p:cNvSpPr txBox="1"/>
          <p:nvPr/>
        </p:nvSpPr>
        <p:spPr>
          <a:xfrm>
            <a:off x="782320" y="4872555"/>
            <a:ext cx="3937758" cy="817245"/>
          </a:xfrm>
          <a:custGeom>
            <a:avLst/>
            <a:gdLst>
              <a:gd name="connsiteX0" fmla="*/ 0 w 3937758"/>
              <a:gd name="connsiteY0" fmla="*/ 136210 h 817245"/>
              <a:gd name="connsiteX1" fmla="*/ 136210 w 3937758"/>
              <a:gd name="connsiteY1" fmla="*/ 0 h 817245"/>
              <a:gd name="connsiteX2" fmla="*/ 783753 w 3937758"/>
              <a:gd name="connsiteY2" fmla="*/ 0 h 817245"/>
              <a:gd name="connsiteX3" fmla="*/ 1321336 w 3937758"/>
              <a:gd name="connsiteY3" fmla="*/ 0 h 817245"/>
              <a:gd name="connsiteX4" fmla="*/ 1932226 w 3937758"/>
              <a:gd name="connsiteY4" fmla="*/ 0 h 817245"/>
              <a:gd name="connsiteX5" fmla="*/ 2433155 w 3937758"/>
              <a:gd name="connsiteY5" fmla="*/ 0 h 817245"/>
              <a:gd name="connsiteX6" fmla="*/ 2934085 w 3937758"/>
              <a:gd name="connsiteY6" fmla="*/ 0 h 817245"/>
              <a:gd name="connsiteX7" fmla="*/ 3801548 w 3937758"/>
              <a:gd name="connsiteY7" fmla="*/ 0 h 817245"/>
              <a:gd name="connsiteX8" fmla="*/ 3937758 w 3937758"/>
              <a:gd name="connsiteY8" fmla="*/ 136210 h 817245"/>
              <a:gd name="connsiteX9" fmla="*/ 3937758 w 3937758"/>
              <a:gd name="connsiteY9" fmla="*/ 681035 h 817245"/>
              <a:gd name="connsiteX10" fmla="*/ 3801548 w 3937758"/>
              <a:gd name="connsiteY10" fmla="*/ 817245 h 817245"/>
              <a:gd name="connsiteX11" fmla="*/ 3190658 w 3937758"/>
              <a:gd name="connsiteY11" fmla="*/ 817245 h 817245"/>
              <a:gd name="connsiteX12" fmla="*/ 2653075 w 3937758"/>
              <a:gd name="connsiteY12" fmla="*/ 817245 h 817245"/>
              <a:gd name="connsiteX13" fmla="*/ 2152146 w 3937758"/>
              <a:gd name="connsiteY13" fmla="*/ 817245 h 817245"/>
              <a:gd name="connsiteX14" fmla="*/ 1614563 w 3937758"/>
              <a:gd name="connsiteY14" fmla="*/ 817245 h 817245"/>
              <a:gd name="connsiteX15" fmla="*/ 967020 w 3937758"/>
              <a:gd name="connsiteY15" fmla="*/ 817245 h 817245"/>
              <a:gd name="connsiteX16" fmla="*/ 136210 w 3937758"/>
              <a:gd name="connsiteY16" fmla="*/ 817245 h 817245"/>
              <a:gd name="connsiteX17" fmla="*/ 0 w 3937758"/>
              <a:gd name="connsiteY17" fmla="*/ 681035 h 817245"/>
              <a:gd name="connsiteX18" fmla="*/ 0 w 3937758"/>
              <a:gd name="connsiteY18"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37758" h="817245" fill="none" extrusionOk="0">
                <a:moveTo>
                  <a:pt x="0" y="136210"/>
                </a:moveTo>
                <a:cubicBezTo>
                  <a:pt x="-4258" y="61158"/>
                  <a:pt x="62509" y="-2750"/>
                  <a:pt x="136210" y="0"/>
                </a:cubicBezTo>
                <a:cubicBezTo>
                  <a:pt x="274580" y="6321"/>
                  <a:pt x="591007" y="-11139"/>
                  <a:pt x="783753" y="0"/>
                </a:cubicBezTo>
                <a:cubicBezTo>
                  <a:pt x="976499" y="11139"/>
                  <a:pt x="1132396" y="5426"/>
                  <a:pt x="1321336" y="0"/>
                </a:cubicBezTo>
                <a:cubicBezTo>
                  <a:pt x="1510276" y="-5426"/>
                  <a:pt x="1733841" y="3742"/>
                  <a:pt x="1932226" y="0"/>
                </a:cubicBezTo>
                <a:cubicBezTo>
                  <a:pt x="2130611" y="-3742"/>
                  <a:pt x="2245558" y="14623"/>
                  <a:pt x="2433155" y="0"/>
                </a:cubicBezTo>
                <a:cubicBezTo>
                  <a:pt x="2620752" y="-14623"/>
                  <a:pt x="2699709" y="8332"/>
                  <a:pt x="2934085" y="0"/>
                </a:cubicBezTo>
                <a:cubicBezTo>
                  <a:pt x="3168461" y="-8332"/>
                  <a:pt x="3424386" y="-24468"/>
                  <a:pt x="3801548" y="0"/>
                </a:cubicBezTo>
                <a:cubicBezTo>
                  <a:pt x="3893144" y="5729"/>
                  <a:pt x="3941591" y="73894"/>
                  <a:pt x="3937758" y="136210"/>
                </a:cubicBezTo>
                <a:cubicBezTo>
                  <a:pt x="3922194" y="351531"/>
                  <a:pt x="3948579" y="552167"/>
                  <a:pt x="3937758" y="681035"/>
                </a:cubicBezTo>
                <a:cubicBezTo>
                  <a:pt x="3934042" y="767847"/>
                  <a:pt x="3872969" y="805259"/>
                  <a:pt x="3801548" y="817245"/>
                </a:cubicBezTo>
                <a:cubicBezTo>
                  <a:pt x="3620900" y="840493"/>
                  <a:pt x="3371303" y="820021"/>
                  <a:pt x="3190658" y="817245"/>
                </a:cubicBezTo>
                <a:cubicBezTo>
                  <a:pt x="3010013" y="814470"/>
                  <a:pt x="2854724" y="805865"/>
                  <a:pt x="2653075" y="817245"/>
                </a:cubicBezTo>
                <a:cubicBezTo>
                  <a:pt x="2451426" y="828625"/>
                  <a:pt x="2281253" y="819561"/>
                  <a:pt x="2152146" y="817245"/>
                </a:cubicBezTo>
                <a:cubicBezTo>
                  <a:pt x="2023039" y="814929"/>
                  <a:pt x="1790364" y="792244"/>
                  <a:pt x="1614563" y="817245"/>
                </a:cubicBezTo>
                <a:cubicBezTo>
                  <a:pt x="1438762" y="842246"/>
                  <a:pt x="1155408" y="829221"/>
                  <a:pt x="967020" y="817245"/>
                </a:cubicBezTo>
                <a:cubicBezTo>
                  <a:pt x="778632" y="805269"/>
                  <a:pt x="329403" y="836914"/>
                  <a:pt x="136210" y="817245"/>
                </a:cubicBezTo>
                <a:cubicBezTo>
                  <a:pt x="64290" y="817350"/>
                  <a:pt x="8361" y="764926"/>
                  <a:pt x="0" y="681035"/>
                </a:cubicBezTo>
                <a:cubicBezTo>
                  <a:pt x="-13179" y="410358"/>
                  <a:pt x="14607" y="324973"/>
                  <a:pt x="0" y="136210"/>
                </a:cubicBezTo>
                <a:close/>
              </a:path>
              <a:path w="3937758" h="817245" stroke="0" extrusionOk="0">
                <a:moveTo>
                  <a:pt x="0" y="136210"/>
                </a:moveTo>
                <a:cubicBezTo>
                  <a:pt x="-13955" y="52375"/>
                  <a:pt x="51117" y="3703"/>
                  <a:pt x="136210" y="0"/>
                </a:cubicBezTo>
                <a:cubicBezTo>
                  <a:pt x="367647" y="23606"/>
                  <a:pt x="680368" y="-30206"/>
                  <a:pt x="820406" y="0"/>
                </a:cubicBezTo>
                <a:cubicBezTo>
                  <a:pt x="960444" y="30206"/>
                  <a:pt x="1273943" y="-17154"/>
                  <a:pt x="1394643" y="0"/>
                </a:cubicBezTo>
                <a:cubicBezTo>
                  <a:pt x="1515343" y="17154"/>
                  <a:pt x="1709038" y="10470"/>
                  <a:pt x="1932226" y="0"/>
                </a:cubicBezTo>
                <a:cubicBezTo>
                  <a:pt x="2155414" y="-10470"/>
                  <a:pt x="2324867" y="-25981"/>
                  <a:pt x="2579769" y="0"/>
                </a:cubicBezTo>
                <a:cubicBezTo>
                  <a:pt x="2834671" y="25981"/>
                  <a:pt x="3007381" y="17861"/>
                  <a:pt x="3154005" y="0"/>
                </a:cubicBezTo>
                <a:cubicBezTo>
                  <a:pt x="3300629" y="-17861"/>
                  <a:pt x="3522744" y="22907"/>
                  <a:pt x="3801548" y="0"/>
                </a:cubicBezTo>
                <a:cubicBezTo>
                  <a:pt x="3876278" y="-4736"/>
                  <a:pt x="3936563" y="62643"/>
                  <a:pt x="3937758" y="136210"/>
                </a:cubicBezTo>
                <a:cubicBezTo>
                  <a:pt x="3927559" y="388828"/>
                  <a:pt x="3919460" y="415928"/>
                  <a:pt x="3937758" y="681035"/>
                </a:cubicBezTo>
                <a:cubicBezTo>
                  <a:pt x="3921527" y="755334"/>
                  <a:pt x="3881067" y="805474"/>
                  <a:pt x="3801548" y="817245"/>
                </a:cubicBezTo>
                <a:cubicBezTo>
                  <a:pt x="3613637" y="809009"/>
                  <a:pt x="3356251" y="812703"/>
                  <a:pt x="3154005" y="817245"/>
                </a:cubicBezTo>
                <a:cubicBezTo>
                  <a:pt x="2951759" y="821787"/>
                  <a:pt x="2670465" y="819928"/>
                  <a:pt x="2469809" y="817245"/>
                </a:cubicBezTo>
                <a:cubicBezTo>
                  <a:pt x="2269153" y="814562"/>
                  <a:pt x="2000177" y="787452"/>
                  <a:pt x="1785612" y="817245"/>
                </a:cubicBezTo>
                <a:cubicBezTo>
                  <a:pt x="1571047" y="847038"/>
                  <a:pt x="1383853" y="821030"/>
                  <a:pt x="1248029" y="817245"/>
                </a:cubicBezTo>
                <a:cubicBezTo>
                  <a:pt x="1112205" y="813460"/>
                  <a:pt x="395156" y="853536"/>
                  <a:pt x="136210" y="817245"/>
                </a:cubicBezTo>
                <a:cubicBezTo>
                  <a:pt x="57567" y="810282"/>
                  <a:pt x="604" y="748090"/>
                  <a:pt x="0" y="681035"/>
                </a:cubicBezTo>
                <a:cubicBezTo>
                  <a:pt x="17823" y="529032"/>
                  <a:pt x="-15463" y="265879"/>
                  <a:pt x="0" y="136210"/>
                </a:cubicBezTo>
                <a:close/>
              </a:path>
            </a:pathLst>
          </a:custGeom>
          <a:solidFill>
            <a:schemeClr val="tx1"/>
          </a:solidFill>
          <a:ln w="76200">
            <a:gradFill>
              <a:gsLst>
                <a:gs pos="93000">
                  <a:srgbClr val="FFFF00"/>
                </a:gs>
                <a:gs pos="100000">
                  <a:srgbClr val="E42592"/>
                </a:gs>
                <a:gs pos="100000">
                  <a:schemeClr val="accent1">
                    <a:lumMod val="45000"/>
                    <a:lumOff val="55000"/>
                  </a:schemeClr>
                </a:gs>
                <a:gs pos="3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b="1" dirty="0">
                <a:solidFill>
                  <a:schemeClr val="bg1"/>
                </a:solidFill>
                <a:latin typeface="Segoe UI" panose="020B0502040204020203" pitchFamily="34" charset="0"/>
                <a:cs typeface="Segoe UI" panose="020B0502040204020203" pitchFamily="34" charset="0"/>
              </a:rPr>
              <a:t>Select the Teams tile from the Home Page.</a:t>
            </a:r>
            <a:endParaRPr lang="en-US" dirty="0">
              <a:solidFill>
                <a:schemeClr val="bg1"/>
              </a:solidFill>
              <a:latin typeface="Segoe UI" panose="020B0502040204020203" pitchFamily="34" charset="0"/>
              <a:cs typeface="Segoe UI" panose="020B0502040204020203" pitchFamily="34" charset="0"/>
            </a:endParaRPr>
          </a:p>
        </p:txBody>
      </p:sp>
      <p:sp>
        <p:nvSpPr>
          <p:cNvPr id="4" name="Right Arrow 1">
            <a:extLst>
              <a:ext uri="{FF2B5EF4-FFF2-40B4-BE49-F238E27FC236}">
                <a16:creationId xmlns:a16="http://schemas.microsoft.com/office/drawing/2014/main" id="{2A2814CC-CBB0-4E2F-AC2F-4306DFB46AFE}"/>
              </a:ext>
            </a:extLst>
          </p:cNvPr>
          <p:cNvSpPr/>
          <p:nvPr/>
        </p:nvSpPr>
        <p:spPr>
          <a:xfrm rot="8839955" flipH="1">
            <a:off x="4752566" y="3261454"/>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59509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3" name="Group 12">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4" name="Freeform: Shape 13">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20" name="Freeform: Shape 19">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2A97F0AB-533C-400C-A938-934A1D6103FB}"/>
              </a:ext>
            </a:extLst>
          </p:cNvPr>
          <p:cNvSpPr>
            <a:spLocks noGrp="1"/>
          </p:cNvSpPr>
          <p:nvPr>
            <p:ph type="ctrTitle"/>
          </p:nvPr>
        </p:nvSpPr>
        <p:spPr>
          <a:xfrm>
            <a:off x="804672" y="1055098"/>
            <a:ext cx="5760719" cy="4747805"/>
          </a:xfrm>
        </p:spPr>
        <p:txBody>
          <a:bodyPr anchor="ctr">
            <a:normAutofit/>
          </a:bodyPr>
          <a:lstStyle/>
          <a:p>
            <a:pPr algn="l"/>
            <a:r>
              <a:rPr lang="en-GB" sz="4000" dirty="0">
                <a:solidFill>
                  <a:schemeClr val="tx2"/>
                </a:solidFill>
              </a:rPr>
              <a:t>FAQ’s &amp; Troubleshooting</a:t>
            </a:r>
          </a:p>
        </p:txBody>
      </p:sp>
      <p:sp>
        <p:nvSpPr>
          <p:cNvPr id="18" name="Rectangle 17" descr="Tools">
            <a:extLst>
              <a:ext uri="{FF2B5EF4-FFF2-40B4-BE49-F238E27FC236}">
                <a16:creationId xmlns:a16="http://schemas.microsoft.com/office/drawing/2014/main" id="{38981558-264F-4549-8E3B-767367A3587F}"/>
              </a:ext>
            </a:extLst>
          </p:cNvPr>
          <p:cNvSpPr/>
          <p:nvPr/>
        </p:nvSpPr>
        <p:spPr>
          <a:xfrm>
            <a:off x="8331254" y="2719716"/>
            <a:ext cx="2977106" cy="2221399"/>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accent6">
              <a:hueOff val="0"/>
              <a:satOff val="0"/>
              <a:lumOff val="0"/>
              <a:alphaOff val="0"/>
            </a:schemeClr>
          </a:effectRef>
          <a:fontRef idx="minor">
            <a:schemeClr val="lt1"/>
          </a:fontRef>
        </p:style>
      </p:sp>
    </p:spTree>
    <p:extLst>
      <p:ext uri="{BB962C8B-B14F-4D97-AF65-F5344CB8AC3E}">
        <p14:creationId xmlns:p14="http://schemas.microsoft.com/office/powerpoint/2010/main" val="679188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social media post&#10;&#10;Description automatically generated">
            <a:extLst>
              <a:ext uri="{FF2B5EF4-FFF2-40B4-BE49-F238E27FC236}">
                <a16:creationId xmlns:a16="http://schemas.microsoft.com/office/drawing/2014/main" id="{1FAC51AB-02A5-41EC-AF16-9997E0156EF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6591" y="522814"/>
            <a:ext cx="7702540" cy="5162901"/>
          </a:xfrm>
          <a:prstGeom prst="rect">
            <a:avLst/>
          </a:prstGeom>
        </p:spPr>
      </p:pic>
      <p:pic>
        <p:nvPicPr>
          <p:cNvPr id="11" name="laptop">
            <a:extLst>
              <a:ext uri="{FF2B5EF4-FFF2-40B4-BE49-F238E27FC236}">
                <a16:creationId xmlns:a16="http://schemas.microsoft.com/office/drawing/2014/main" id="{75F23239-9379-9A4D-8E53-EB78C0D6CF7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2" name="copy">
            <a:extLst>
              <a:ext uri="{FF2B5EF4-FFF2-40B4-BE49-F238E27FC236}">
                <a16:creationId xmlns:a16="http://schemas.microsoft.com/office/drawing/2014/main" id="{1597E5FB-0A27-F64F-8AE9-9B7AB071CF33}"/>
              </a:ext>
            </a:extLst>
          </p:cNvPr>
          <p:cNvSpPr txBox="1"/>
          <p:nvPr/>
        </p:nvSpPr>
        <p:spPr>
          <a:xfrm>
            <a:off x="978554" y="2182237"/>
            <a:ext cx="3338183" cy="2493526"/>
          </a:xfrm>
          <a:custGeom>
            <a:avLst/>
            <a:gdLst>
              <a:gd name="connsiteX0" fmla="*/ 0 w 3338183"/>
              <a:gd name="connsiteY0" fmla="*/ 188760 h 2493526"/>
              <a:gd name="connsiteX1" fmla="*/ 188760 w 3338183"/>
              <a:gd name="connsiteY1" fmla="*/ 0 h 2493526"/>
              <a:gd name="connsiteX2" fmla="*/ 780893 w 3338183"/>
              <a:gd name="connsiteY2" fmla="*/ 0 h 2493526"/>
              <a:gd name="connsiteX3" fmla="*/ 1313812 w 3338183"/>
              <a:gd name="connsiteY3" fmla="*/ 0 h 2493526"/>
              <a:gd name="connsiteX4" fmla="*/ 1935551 w 3338183"/>
              <a:gd name="connsiteY4" fmla="*/ 0 h 2493526"/>
              <a:gd name="connsiteX5" fmla="*/ 2468471 w 3338183"/>
              <a:gd name="connsiteY5" fmla="*/ 0 h 2493526"/>
              <a:gd name="connsiteX6" fmla="*/ 3149423 w 3338183"/>
              <a:gd name="connsiteY6" fmla="*/ 0 h 2493526"/>
              <a:gd name="connsiteX7" fmla="*/ 3338183 w 3338183"/>
              <a:gd name="connsiteY7" fmla="*/ 188760 h 2493526"/>
              <a:gd name="connsiteX8" fmla="*/ 3338183 w 3338183"/>
              <a:gd name="connsiteY8" fmla="*/ 738922 h 2493526"/>
              <a:gd name="connsiteX9" fmla="*/ 3338183 w 3338183"/>
              <a:gd name="connsiteY9" fmla="*/ 1204443 h 2493526"/>
              <a:gd name="connsiteX10" fmla="*/ 3338183 w 3338183"/>
              <a:gd name="connsiteY10" fmla="*/ 1691124 h 2493526"/>
              <a:gd name="connsiteX11" fmla="*/ 3338183 w 3338183"/>
              <a:gd name="connsiteY11" fmla="*/ 2304766 h 2493526"/>
              <a:gd name="connsiteX12" fmla="*/ 3149423 w 3338183"/>
              <a:gd name="connsiteY12" fmla="*/ 2493526 h 2493526"/>
              <a:gd name="connsiteX13" fmla="*/ 2616504 w 3338183"/>
              <a:gd name="connsiteY13" fmla="*/ 2493526 h 2493526"/>
              <a:gd name="connsiteX14" fmla="*/ 2053978 w 3338183"/>
              <a:gd name="connsiteY14" fmla="*/ 2493526 h 2493526"/>
              <a:gd name="connsiteX15" fmla="*/ 1461845 w 3338183"/>
              <a:gd name="connsiteY15" fmla="*/ 2493526 h 2493526"/>
              <a:gd name="connsiteX16" fmla="*/ 928926 w 3338183"/>
              <a:gd name="connsiteY16" fmla="*/ 2493526 h 2493526"/>
              <a:gd name="connsiteX17" fmla="*/ 188760 w 3338183"/>
              <a:gd name="connsiteY17" fmla="*/ 2493526 h 2493526"/>
              <a:gd name="connsiteX18" fmla="*/ 0 w 3338183"/>
              <a:gd name="connsiteY18" fmla="*/ 2304766 h 2493526"/>
              <a:gd name="connsiteX19" fmla="*/ 0 w 3338183"/>
              <a:gd name="connsiteY19" fmla="*/ 1839245 h 2493526"/>
              <a:gd name="connsiteX20" fmla="*/ 0 w 3338183"/>
              <a:gd name="connsiteY20" fmla="*/ 1331403 h 2493526"/>
              <a:gd name="connsiteX21" fmla="*/ 0 w 3338183"/>
              <a:gd name="connsiteY21" fmla="*/ 781242 h 2493526"/>
              <a:gd name="connsiteX22" fmla="*/ 0 w 3338183"/>
              <a:gd name="connsiteY22" fmla="*/ 188760 h 249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38183" h="2493526" fill="none" extrusionOk="0">
                <a:moveTo>
                  <a:pt x="0" y="188760"/>
                </a:moveTo>
                <a:cubicBezTo>
                  <a:pt x="-7626" y="84079"/>
                  <a:pt x="89956" y="4688"/>
                  <a:pt x="188760" y="0"/>
                </a:cubicBezTo>
                <a:cubicBezTo>
                  <a:pt x="436652" y="10587"/>
                  <a:pt x="528763" y="8376"/>
                  <a:pt x="780893" y="0"/>
                </a:cubicBezTo>
                <a:cubicBezTo>
                  <a:pt x="1033023" y="-8376"/>
                  <a:pt x="1128392" y="13546"/>
                  <a:pt x="1313812" y="0"/>
                </a:cubicBezTo>
                <a:cubicBezTo>
                  <a:pt x="1499232" y="-13546"/>
                  <a:pt x="1642237" y="-8199"/>
                  <a:pt x="1935551" y="0"/>
                </a:cubicBezTo>
                <a:cubicBezTo>
                  <a:pt x="2228865" y="8199"/>
                  <a:pt x="2334464" y="24278"/>
                  <a:pt x="2468471" y="0"/>
                </a:cubicBezTo>
                <a:cubicBezTo>
                  <a:pt x="2602478" y="-24278"/>
                  <a:pt x="2875626" y="-13781"/>
                  <a:pt x="3149423" y="0"/>
                </a:cubicBezTo>
                <a:cubicBezTo>
                  <a:pt x="3236463" y="17420"/>
                  <a:pt x="3336049" y="89078"/>
                  <a:pt x="3338183" y="188760"/>
                </a:cubicBezTo>
                <a:cubicBezTo>
                  <a:pt x="3348746" y="459740"/>
                  <a:pt x="3333548" y="486038"/>
                  <a:pt x="3338183" y="738922"/>
                </a:cubicBezTo>
                <a:cubicBezTo>
                  <a:pt x="3342818" y="991806"/>
                  <a:pt x="3337596" y="1012663"/>
                  <a:pt x="3338183" y="1204443"/>
                </a:cubicBezTo>
                <a:cubicBezTo>
                  <a:pt x="3338770" y="1396223"/>
                  <a:pt x="3340590" y="1573895"/>
                  <a:pt x="3338183" y="1691124"/>
                </a:cubicBezTo>
                <a:cubicBezTo>
                  <a:pt x="3335776" y="1808353"/>
                  <a:pt x="3339087" y="2172200"/>
                  <a:pt x="3338183" y="2304766"/>
                </a:cubicBezTo>
                <a:cubicBezTo>
                  <a:pt x="3351867" y="2405393"/>
                  <a:pt x="3251356" y="2509569"/>
                  <a:pt x="3149423" y="2493526"/>
                </a:cubicBezTo>
                <a:cubicBezTo>
                  <a:pt x="2999314" y="2478502"/>
                  <a:pt x="2806030" y="2514972"/>
                  <a:pt x="2616504" y="2493526"/>
                </a:cubicBezTo>
                <a:cubicBezTo>
                  <a:pt x="2426978" y="2472080"/>
                  <a:pt x="2202054" y="2518257"/>
                  <a:pt x="2053978" y="2493526"/>
                </a:cubicBezTo>
                <a:cubicBezTo>
                  <a:pt x="1905902" y="2468795"/>
                  <a:pt x="1596443" y="2509960"/>
                  <a:pt x="1461845" y="2493526"/>
                </a:cubicBezTo>
                <a:cubicBezTo>
                  <a:pt x="1327247" y="2477092"/>
                  <a:pt x="1156888" y="2480848"/>
                  <a:pt x="928926" y="2493526"/>
                </a:cubicBezTo>
                <a:cubicBezTo>
                  <a:pt x="700964" y="2506204"/>
                  <a:pt x="508280" y="2500250"/>
                  <a:pt x="188760" y="2493526"/>
                </a:cubicBezTo>
                <a:cubicBezTo>
                  <a:pt x="78030" y="2481949"/>
                  <a:pt x="-10899" y="2414080"/>
                  <a:pt x="0" y="2304766"/>
                </a:cubicBezTo>
                <a:cubicBezTo>
                  <a:pt x="-12952" y="2129121"/>
                  <a:pt x="-2931" y="1990412"/>
                  <a:pt x="0" y="1839245"/>
                </a:cubicBezTo>
                <a:cubicBezTo>
                  <a:pt x="2931" y="1688078"/>
                  <a:pt x="-21590" y="1489998"/>
                  <a:pt x="0" y="1331403"/>
                </a:cubicBezTo>
                <a:cubicBezTo>
                  <a:pt x="21590" y="1172808"/>
                  <a:pt x="-7" y="953398"/>
                  <a:pt x="0" y="781242"/>
                </a:cubicBezTo>
                <a:cubicBezTo>
                  <a:pt x="7" y="609086"/>
                  <a:pt x="-23508" y="364103"/>
                  <a:pt x="0" y="188760"/>
                </a:cubicBezTo>
                <a:close/>
              </a:path>
              <a:path w="3338183" h="2493526" stroke="0" extrusionOk="0">
                <a:moveTo>
                  <a:pt x="0" y="188760"/>
                </a:moveTo>
                <a:cubicBezTo>
                  <a:pt x="-18121" y="73334"/>
                  <a:pt x="74522" y="3749"/>
                  <a:pt x="188760" y="0"/>
                </a:cubicBezTo>
                <a:cubicBezTo>
                  <a:pt x="502884" y="-13538"/>
                  <a:pt x="519296" y="-13780"/>
                  <a:pt x="840106" y="0"/>
                </a:cubicBezTo>
                <a:cubicBezTo>
                  <a:pt x="1160916" y="13780"/>
                  <a:pt x="1161010" y="763"/>
                  <a:pt x="1402632" y="0"/>
                </a:cubicBezTo>
                <a:cubicBezTo>
                  <a:pt x="1644254" y="-763"/>
                  <a:pt x="1807042" y="2213"/>
                  <a:pt x="1935551" y="0"/>
                </a:cubicBezTo>
                <a:cubicBezTo>
                  <a:pt x="2064060" y="-2213"/>
                  <a:pt x="2348892" y="28306"/>
                  <a:pt x="2557290" y="0"/>
                </a:cubicBezTo>
                <a:cubicBezTo>
                  <a:pt x="2765688" y="-28306"/>
                  <a:pt x="2886516" y="-6577"/>
                  <a:pt x="3149423" y="0"/>
                </a:cubicBezTo>
                <a:cubicBezTo>
                  <a:pt x="3267310" y="-22194"/>
                  <a:pt x="3325642" y="95532"/>
                  <a:pt x="3338183" y="188760"/>
                </a:cubicBezTo>
                <a:cubicBezTo>
                  <a:pt x="3341262" y="320759"/>
                  <a:pt x="3363013" y="586275"/>
                  <a:pt x="3338183" y="717762"/>
                </a:cubicBezTo>
                <a:cubicBezTo>
                  <a:pt x="3313353" y="849249"/>
                  <a:pt x="3332989" y="996614"/>
                  <a:pt x="3338183" y="1183283"/>
                </a:cubicBezTo>
                <a:cubicBezTo>
                  <a:pt x="3343377" y="1369952"/>
                  <a:pt x="3319689" y="1563250"/>
                  <a:pt x="3338183" y="1712284"/>
                </a:cubicBezTo>
                <a:cubicBezTo>
                  <a:pt x="3356677" y="1861318"/>
                  <a:pt x="3344033" y="2058181"/>
                  <a:pt x="3338183" y="2304766"/>
                </a:cubicBezTo>
                <a:cubicBezTo>
                  <a:pt x="3350107" y="2397232"/>
                  <a:pt x="3270968" y="2482374"/>
                  <a:pt x="3149423" y="2493526"/>
                </a:cubicBezTo>
                <a:cubicBezTo>
                  <a:pt x="3022165" y="2498723"/>
                  <a:pt x="2779303" y="2496432"/>
                  <a:pt x="2557290" y="2493526"/>
                </a:cubicBezTo>
                <a:cubicBezTo>
                  <a:pt x="2335277" y="2490620"/>
                  <a:pt x="2264981" y="2492435"/>
                  <a:pt x="2024371" y="2493526"/>
                </a:cubicBezTo>
                <a:cubicBezTo>
                  <a:pt x="1783761" y="2494617"/>
                  <a:pt x="1606755" y="2519204"/>
                  <a:pt x="1432238" y="2493526"/>
                </a:cubicBezTo>
                <a:cubicBezTo>
                  <a:pt x="1257721" y="2467848"/>
                  <a:pt x="1042507" y="2489469"/>
                  <a:pt x="780893" y="2493526"/>
                </a:cubicBezTo>
                <a:cubicBezTo>
                  <a:pt x="519279" y="2497583"/>
                  <a:pt x="367092" y="2463961"/>
                  <a:pt x="188760" y="2493526"/>
                </a:cubicBezTo>
                <a:cubicBezTo>
                  <a:pt x="78381" y="2504487"/>
                  <a:pt x="19131" y="2423231"/>
                  <a:pt x="0" y="2304766"/>
                </a:cubicBezTo>
                <a:cubicBezTo>
                  <a:pt x="-22300" y="2197708"/>
                  <a:pt x="9320" y="1985670"/>
                  <a:pt x="0" y="1818085"/>
                </a:cubicBezTo>
                <a:cubicBezTo>
                  <a:pt x="-9320" y="1650500"/>
                  <a:pt x="25850" y="1487886"/>
                  <a:pt x="0" y="1289083"/>
                </a:cubicBezTo>
                <a:cubicBezTo>
                  <a:pt x="-25850" y="1090280"/>
                  <a:pt x="18430" y="995383"/>
                  <a:pt x="0" y="802402"/>
                </a:cubicBezTo>
                <a:cubicBezTo>
                  <a:pt x="-18430" y="609421"/>
                  <a:pt x="-12779" y="414403"/>
                  <a:pt x="0" y="188760"/>
                </a:cubicBezTo>
                <a:close/>
              </a:path>
            </a:pathLst>
          </a:custGeom>
          <a:solidFill>
            <a:schemeClr val="tx1"/>
          </a:solidFill>
          <a:ln w="76200">
            <a:gradFill>
              <a:gsLst>
                <a:gs pos="100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sd="1219033472">
                  <a:prstGeom prst="roundRect">
                    <a:avLst>
                      <a:gd name="adj" fmla="val 7570"/>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pPr marL="342900" indent="-342900">
              <a:buFont typeface="+mj-lt"/>
              <a:buAutoNum type="arabicPeriod"/>
            </a:pPr>
            <a:r>
              <a:rPr lang="en-US" b="1" dirty="0">
                <a:solidFill>
                  <a:srgbClr val="FFFF00"/>
                </a:solidFill>
                <a:latin typeface="Segoe UI" panose="020B0502040204020203" pitchFamily="34" charset="0"/>
                <a:cs typeface="Segoe UI" panose="020B0502040204020203" pitchFamily="34" charset="0"/>
              </a:rPr>
              <a:t>My child’s login isn’t working.</a:t>
            </a:r>
          </a:p>
          <a:p>
            <a:pPr marL="342900" indent="-342900">
              <a:buFont typeface="+mj-lt"/>
              <a:buAutoNum type="arabicPeriod"/>
            </a:pPr>
            <a:endParaRPr lang="en-US" dirty="0">
              <a:solidFill>
                <a:schemeClr val="bg1"/>
              </a:solidFill>
              <a:latin typeface="Segoe UI" panose="020B0502040204020203" pitchFamily="34" charset="0"/>
              <a:cs typeface="Segoe UI" panose="020B0502040204020203" pitchFamily="34" charset="0"/>
            </a:endParaRPr>
          </a:p>
          <a:p>
            <a:r>
              <a:rPr lang="en-US" dirty="0">
                <a:solidFill>
                  <a:schemeClr val="bg1"/>
                </a:solidFill>
                <a:latin typeface="Segoe UI" panose="020B0502040204020203" pitchFamily="34" charset="0"/>
                <a:cs typeface="Segoe UI" panose="020B0502040204020203" pitchFamily="34" charset="0"/>
              </a:rPr>
              <a:t>The login information may not be accurate or there might be an issue with the password. Contact the school directly for support.</a:t>
            </a:r>
          </a:p>
        </p:txBody>
      </p:sp>
      <p:sp>
        <p:nvSpPr>
          <p:cNvPr id="2" name="Rectangle 1">
            <a:extLst>
              <a:ext uri="{FF2B5EF4-FFF2-40B4-BE49-F238E27FC236}">
                <a16:creationId xmlns:a16="http://schemas.microsoft.com/office/drawing/2014/main" id="{903C425C-2A94-D44F-9304-B2C368331598}"/>
              </a:ext>
            </a:extLst>
          </p:cNvPr>
          <p:cNvSpPr/>
          <p:nvPr/>
        </p:nvSpPr>
        <p:spPr>
          <a:xfrm>
            <a:off x="4948518" y="3052482"/>
            <a:ext cx="470647" cy="174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66090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0F022166-C25D-FF41-83E0-B0E7E977CC1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2083" y="457138"/>
            <a:ext cx="7773233" cy="5198818"/>
          </a:xfrm>
          <a:prstGeom prst="rect">
            <a:avLst/>
          </a:prstGeom>
        </p:spPr>
      </p:pic>
      <p:pic>
        <p:nvPicPr>
          <p:cNvPr id="10" name="laptop">
            <a:extLst>
              <a:ext uri="{FF2B5EF4-FFF2-40B4-BE49-F238E27FC236}">
                <a16:creationId xmlns:a16="http://schemas.microsoft.com/office/drawing/2014/main" id="{6A1AD722-CE4F-B640-B398-FFD2DA24678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1" name="copy">
            <a:extLst>
              <a:ext uri="{FF2B5EF4-FFF2-40B4-BE49-F238E27FC236}">
                <a16:creationId xmlns:a16="http://schemas.microsoft.com/office/drawing/2014/main" id="{A4605A9B-D41B-9846-897E-E5F25E72E2A3}"/>
              </a:ext>
            </a:extLst>
          </p:cNvPr>
          <p:cNvSpPr txBox="1"/>
          <p:nvPr/>
        </p:nvSpPr>
        <p:spPr>
          <a:xfrm>
            <a:off x="6672626" y="2034991"/>
            <a:ext cx="4860418" cy="2043113"/>
          </a:xfrm>
          <a:custGeom>
            <a:avLst/>
            <a:gdLst>
              <a:gd name="connsiteX0" fmla="*/ 0 w 4860418"/>
              <a:gd name="connsiteY0" fmla="*/ 340526 h 2043113"/>
              <a:gd name="connsiteX1" fmla="*/ 340526 w 4860418"/>
              <a:gd name="connsiteY1" fmla="*/ 0 h 2043113"/>
              <a:gd name="connsiteX2" fmla="*/ 1078881 w 4860418"/>
              <a:gd name="connsiteY2" fmla="*/ 0 h 2043113"/>
              <a:gd name="connsiteX3" fmla="*/ 1650061 w 4860418"/>
              <a:gd name="connsiteY3" fmla="*/ 0 h 2043113"/>
              <a:gd name="connsiteX4" fmla="*/ 2346622 w 4860418"/>
              <a:gd name="connsiteY4" fmla="*/ 0 h 2043113"/>
              <a:gd name="connsiteX5" fmla="*/ 2959595 w 4860418"/>
              <a:gd name="connsiteY5" fmla="*/ 0 h 2043113"/>
              <a:gd name="connsiteX6" fmla="*/ 3697950 w 4860418"/>
              <a:gd name="connsiteY6" fmla="*/ 0 h 2043113"/>
              <a:gd name="connsiteX7" fmla="*/ 4519892 w 4860418"/>
              <a:gd name="connsiteY7" fmla="*/ 0 h 2043113"/>
              <a:gd name="connsiteX8" fmla="*/ 4860418 w 4860418"/>
              <a:gd name="connsiteY8" fmla="*/ 340526 h 2043113"/>
              <a:gd name="connsiteX9" fmla="*/ 4860418 w 4860418"/>
              <a:gd name="connsiteY9" fmla="*/ 1021557 h 2043113"/>
              <a:gd name="connsiteX10" fmla="*/ 4860418 w 4860418"/>
              <a:gd name="connsiteY10" fmla="*/ 1702587 h 2043113"/>
              <a:gd name="connsiteX11" fmla="*/ 4519892 w 4860418"/>
              <a:gd name="connsiteY11" fmla="*/ 2043113 h 2043113"/>
              <a:gd name="connsiteX12" fmla="*/ 3739744 w 4860418"/>
              <a:gd name="connsiteY12" fmla="*/ 2043113 h 2043113"/>
              <a:gd name="connsiteX13" fmla="*/ 3126770 w 4860418"/>
              <a:gd name="connsiteY13" fmla="*/ 2043113 h 2043113"/>
              <a:gd name="connsiteX14" fmla="*/ 2555590 w 4860418"/>
              <a:gd name="connsiteY14" fmla="*/ 2043113 h 2043113"/>
              <a:gd name="connsiteX15" fmla="*/ 1942616 w 4860418"/>
              <a:gd name="connsiteY15" fmla="*/ 2043113 h 2043113"/>
              <a:gd name="connsiteX16" fmla="*/ 1287849 w 4860418"/>
              <a:gd name="connsiteY16" fmla="*/ 2043113 h 2043113"/>
              <a:gd name="connsiteX17" fmla="*/ 340526 w 4860418"/>
              <a:gd name="connsiteY17" fmla="*/ 2043113 h 2043113"/>
              <a:gd name="connsiteX18" fmla="*/ 0 w 4860418"/>
              <a:gd name="connsiteY18" fmla="*/ 1702587 h 2043113"/>
              <a:gd name="connsiteX19" fmla="*/ 0 w 4860418"/>
              <a:gd name="connsiteY19" fmla="*/ 994315 h 2043113"/>
              <a:gd name="connsiteX20" fmla="*/ 0 w 4860418"/>
              <a:gd name="connsiteY20" fmla="*/ 340526 h 204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60418" h="2043113" fill="none" extrusionOk="0">
                <a:moveTo>
                  <a:pt x="0" y="340526"/>
                </a:moveTo>
                <a:cubicBezTo>
                  <a:pt x="19925" y="191911"/>
                  <a:pt x="144683" y="4101"/>
                  <a:pt x="340526" y="0"/>
                </a:cubicBezTo>
                <a:cubicBezTo>
                  <a:pt x="532114" y="-36899"/>
                  <a:pt x="923268" y="-5548"/>
                  <a:pt x="1078881" y="0"/>
                </a:cubicBezTo>
                <a:cubicBezTo>
                  <a:pt x="1234494" y="5548"/>
                  <a:pt x="1371060" y="16879"/>
                  <a:pt x="1650061" y="0"/>
                </a:cubicBezTo>
                <a:cubicBezTo>
                  <a:pt x="1929062" y="-16879"/>
                  <a:pt x="2111220" y="3845"/>
                  <a:pt x="2346622" y="0"/>
                </a:cubicBezTo>
                <a:cubicBezTo>
                  <a:pt x="2582024" y="-3845"/>
                  <a:pt x="2682214" y="-11858"/>
                  <a:pt x="2959595" y="0"/>
                </a:cubicBezTo>
                <a:cubicBezTo>
                  <a:pt x="3236976" y="11858"/>
                  <a:pt x="3355084" y="24340"/>
                  <a:pt x="3697950" y="0"/>
                </a:cubicBezTo>
                <a:cubicBezTo>
                  <a:pt x="4040816" y="-24340"/>
                  <a:pt x="4161827" y="-33147"/>
                  <a:pt x="4519892" y="0"/>
                </a:cubicBezTo>
                <a:cubicBezTo>
                  <a:pt x="4702498" y="17024"/>
                  <a:pt x="4848405" y="114629"/>
                  <a:pt x="4860418" y="340526"/>
                </a:cubicBezTo>
                <a:cubicBezTo>
                  <a:pt x="4846954" y="567577"/>
                  <a:pt x="4889204" y="782626"/>
                  <a:pt x="4860418" y="1021557"/>
                </a:cubicBezTo>
                <a:cubicBezTo>
                  <a:pt x="4831632" y="1260488"/>
                  <a:pt x="4851041" y="1488776"/>
                  <a:pt x="4860418" y="1702587"/>
                </a:cubicBezTo>
                <a:cubicBezTo>
                  <a:pt x="4835331" y="1904721"/>
                  <a:pt x="4723906" y="2086320"/>
                  <a:pt x="4519892" y="2043113"/>
                </a:cubicBezTo>
                <a:cubicBezTo>
                  <a:pt x="4185487" y="2030390"/>
                  <a:pt x="4016845" y="2072803"/>
                  <a:pt x="3739744" y="2043113"/>
                </a:cubicBezTo>
                <a:cubicBezTo>
                  <a:pt x="3462643" y="2013423"/>
                  <a:pt x="3389145" y="2016555"/>
                  <a:pt x="3126770" y="2043113"/>
                </a:cubicBezTo>
                <a:cubicBezTo>
                  <a:pt x="2864395" y="2069671"/>
                  <a:pt x="2806583" y="2029204"/>
                  <a:pt x="2555590" y="2043113"/>
                </a:cubicBezTo>
                <a:cubicBezTo>
                  <a:pt x="2304597" y="2057022"/>
                  <a:pt x="2224264" y="2048675"/>
                  <a:pt x="1942616" y="2043113"/>
                </a:cubicBezTo>
                <a:cubicBezTo>
                  <a:pt x="1660968" y="2037551"/>
                  <a:pt x="1593524" y="2040598"/>
                  <a:pt x="1287849" y="2043113"/>
                </a:cubicBezTo>
                <a:cubicBezTo>
                  <a:pt x="982174" y="2045628"/>
                  <a:pt x="637573" y="2003756"/>
                  <a:pt x="340526" y="2043113"/>
                </a:cubicBezTo>
                <a:cubicBezTo>
                  <a:pt x="121800" y="2073547"/>
                  <a:pt x="11436" y="1893221"/>
                  <a:pt x="0" y="1702587"/>
                </a:cubicBezTo>
                <a:cubicBezTo>
                  <a:pt x="3820" y="1368889"/>
                  <a:pt x="-11910" y="1304350"/>
                  <a:pt x="0" y="994315"/>
                </a:cubicBezTo>
                <a:cubicBezTo>
                  <a:pt x="11910" y="684280"/>
                  <a:pt x="-31681" y="473686"/>
                  <a:pt x="0" y="340526"/>
                </a:cubicBezTo>
                <a:close/>
              </a:path>
              <a:path w="4860418" h="2043113" stroke="0" extrusionOk="0">
                <a:moveTo>
                  <a:pt x="0" y="340526"/>
                </a:moveTo>
                <a:cubicBezTo>
                  <a:pt x="-15693" y="142779"/>
                  <a:pt x="140434" y="4513"/>
                  <a:pt x="340526" y="0"/>
                </a:cubicBezTo>
                <a:cubicBezTo>
                  <a:pt x="536539" y="33321"/>
                  <a:pt x="887963" y="-25797"/>
                  <a:pt x="1120674" y="0"/>
                </a:cubicBezTo>
                <a:cubicBezTo>
                  <a:pt x="1353385" y="25797"/>
                  <a:pt x="1484593" y="-2387"/>
                  <a:pt x="1775442" y="0"/>
                </a:cubicBezTo>
                <a:cubicBezTo>
                  <a:pt x="2066291" y="2387"/>
                  <a:pt x="2105953" y="3023"/>
                  <a:pt x="2388415" y="0"/>
                </a:cubicBezTo>
                <a:cubicBezTo>
                  <a:pt x="2670877" y="-3023"/>
                  <a:pt x="2858856" y="-21297"/>
                  <a:pt x="3126770" y="0"/>
                </a:cubicBezTo>
                <a:cubicBezTo>
                  <a:pt x="3394685" y="21297"/>
                  <a:pt x="3596661" y="3587"/>
                  <a:pt x="3781537" y="0"/>
                </a:cubicBezTo>
                <a:cubicBezTo>
                  <a:pt x="3966413" y="-3587"/>
                  <a:pt x="4178267" y="-3416"/>
                  <a:pt x="4519892" y="0"/>
                </a:cubicBezTo>
                <a:cubicBezTo>
                  <a:pt x="4706798" y="-11068"/>
                  <a:pt x="4852318" y="163715"/>
                  <a:pt x="4860418" y="340526"/>
                </a:cubicBezTo>
                <a:cubicBezTo>
                  <a:pt x="4851833" y="552456"/>
                  <a:pt x="4856963" y="748761"/>
                  <a:pt x="4860418" y="994315"/>
                </a:cubicBezTo>
                <a:cubicBezTo>
                  <a:pt x="4863873" y="1239869"/>
                  <a:pt x="4867582" y="1372910"/>
                  <a:pt x="4860418" y="1702587"/>
                </a:cubicBezTo>
                <a:cubicBezTo>
                  <a:pt x="4878822" y="1918050"/>
                  <a:pt x="4709512" y="2059195"/>
                  <a:pt x="4519892" y="2043113"/>
                </a:cubicBezTo>
                <a:cubicBezTo>
                  <a:pt x="4291463" y="2062791"/>
                  <a:pt x="4199332" y="2065084"/>
                  <a:pt x="3948712" y="2043113"/>
                </a:cubicBezTo>
                <a:cubicBezTo>
                  <a:pt x="3698092" y="2021142"/>
                  <a:pt x="3366798" y="2025978"/>
                  <a:pt x="3168564" y="2043113"/>
                </a:cubicBezTo>
                <a:cubicBezTo>
                  <a:pt x="2970330" y="2060248"/>
                  <a:pt x="2724425" y="2031834"/>
                  <a:pt x="2555590" y="2043113"/>
                </a:cubicBezTo>
                <a:cubicBezTo>
                  <a:pt x="2386755" y="2054392"/>
                  <a:pt x="2023869" y="2052938"/>
                  <a:pt x="1859029" y="2043113"/>
                </a:cubicBezTo>
                <a:cubicBezTo>
                  <a:pt x="1694189" y="2033288"/>
                  <a:pt x="1418428" y="2048934"/>
                  <a:pt x="1078881" y="2043113"/>
                </a:cubicBezTo>
                <a:cubicBezTo>
                  <a:pt x="739334" y="2037292"/>
                  <a:pt x="526602" y="2022328"/>
                  <a:pt x="340526" y="2043113"/>
                </a:cubicBezTo>
                <a:cubicBezTo>
                  <a:pt x="132444" y="2078901"/>
                  <a:pt x="4832" y="1894244"/>
                  <a:pt x="0" y="1702587"/>
                </a:cubicBezTo>
                <a:cubicBezTo>
                  <a:pt x="-2314" y="1413872"/>
                  <a:pt x="20286" y="1322434"/>
                  <a:pt x="0" y="1048798"/>
                </a:cubicBezTo>
                <a:cubicBezTo>
                  <a:pt x="-20286" y="775162"/>
                  <a:pt x="-8748" y="546511"/>
                  <a:pt x="0" y="340526"/>
                </a:cubicBezTo>
                <a:close/>
              </a:path>
            </a:pathLst>
          </a:custGeom>
          <a:solidFill>
            <a:schemeClr val="tx1"/>
          </a:solidFill>
          <a:ln w="76200">
            <a:gradFill>
              <a:gsLst>
                <a:gs pos="100000">
                  <a:srgbClr val="FFFF00"/>
                </a:gs>
                <a:gs pos="100000">
                  <a:srgbClr val="E42592"/>
                </a:gs>
                <a:gs pos="100000">
                  <a:schemeClr val="accent1">
                    <a:lumMod val="45000"/>
                    <a:lumOff val="55000"/>
                  </a:schemeClr>
                </a:gs>
                <a:gs pos="11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b="1" dirty="0">
                <a:solidFill>
                  <a:srgbClr val="FFFF00"/>
                </a:solidFill>
                <a:latin typeface="Segoe UI" panose="020B0502040204020203" pitchFamily="34" charset="0"/>
                <a:cs typeface="Segoe UI" panose="020B0502040204020203" pitchFamily="34" charset="0"/>
              </a:rPr>
              <a:t>2. My student’s assignments are missing.</a:t>
            </a:r>
          </a:p>
          <a:p>
            <a:endParaRPr lang="en-US" dirty="0">
              <a:solidFill>
                <a:schemeClr val="bg1"/>
              </a:solidFill>
              <a:latin typeface="Segoe UI" panose="020B0502040204020203" pitchFamily="34" charset="0"/>
              <a:cs typeface="Segoe UI" panose="020B0502040204020203" pitchFamily="34" charset="0"/>
            </a:endParaRPr>
          </a:p>
          <a:p>
            <a:r>
              <a:rPr lang="en-US" dirty="0">
                <a:solidFill>
                  <a:schemeClr val="bg1"/>
                </a:solidFill>
                <a:latin typeface="Segoe UI" panose="020B0502040204020203" pitchFamily="34" charset="0"/>
                <a:cs typeface="Segoe UI" panose="020B0502040204020203" pitchFamily="34" charset="0"/>
              </a:rPr>
              <a:t>Check the </a:t>
            </a:r>
            <a:r>
              <a:rPr lang="en-US" b="1" dirty="0">
                <a:solidFill>
                  <a:srgbClr val="FFFF00"/>
                </a:solidFill>
                <a:latin typeface="Segoe UI" panose="020B0502040204020203" pitchFamily="34" charset="0"/>
                <a:cs typeface="Segoe UI" panose="020B0502040204020203" pitchFamily="34" charset="0"/>
              </a:rPr>
              <a:t>Assignments</a:t>
            </a:r>
            <a:r>
              <a:rPr lang="en-US" dirty="0">
                <a:solidFill>
                  <a:schemeClr val="bg1"/>
                </a:solidFill>
                <a:latin typeface="Segoe UI" panose="020B0502040204020203" pitchFamily="34" charset="0"/>
                <a:cs typeface="Segoe UI" panose="020B0502040204020203" pitchFamily="34" charset="0"/>
              </a:rPr>
              <a:t> tab. If you don’t see any assignments, contact the school who will seek advice from the class teacher or Mrs Bain.</a:t>
            </a:r>
          </a:p>
        </p:txBody>
      </p:sp>
      <p:sp>
        <p:nvSpPr>
          <p:cNvPr id="13" name="Right Arrow 12">
            <a:extLst>
              <a:ext uri="{FF2B5EF4-FFF2-40B4-BE49-F238E27FC236}">
                <a16:creationId xmlns:a16="http://schemas.microsoft.com/office/drawing/2014/main" id="{A3498B94-8477-814A-9427-1E1AF4C7611D}"/>
              </a:ext>
            </a:extLst>
          </p:cNvPr>
          <p:cNvSpPr/>
          <p:nvPr/>
        </p:nvSpPr>
        <p:spPr>
          <a:xfrm rot="3796499" flipH="1">
            <a:off x="6620685" y="1437043"/>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09712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laptop">
            <a:extLst>
              <a:ext uri="{FF2B5EF4-FFF2-40B4-BE49-F238E27FC236}">
                <a16:creationId xmlns:a16="http://schemas.microsoft.com/office/drawing/2014/main" id="{3704F4B8-C8CD-4A6D-A1DB-D260D94D61C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2183"/>
          <a:stretch/>
        </p:blipFill>
        <p:spPr>
          <a:xfrm>
            <a:off x="1097633" y="95306"/>
            <a:ext cx="9996734" cy="6610294"/>
          </a:xfrm>
          <a:prstGeom prst="rect">
            <a:avLst/>
          </a:prstGeom>
        </p:spPr>
      </p:pic>
      <p:sp>
        <p:nvSpPr>
          <p:cNvPr id="6" name="Rectangle 5">
            <a:extLst>
              <a:ext uri="{FF2B5EF4-FFF2-40B4-BE49-F238E27FC236}">
                <a16:creationId xmlns:a16="http://schemas.microsoft.com/office/drawing/2014/main" id="{B65C55D1-07CB-DC47-84E3-0D80BE35137E}"/>
              </a:ext>
            </a:extLst>
          </p:cNvPr>
          <p:cNvSpPr/>
          <p:nvPr/>
        </p:nvSpPr>
        <p:spPr>
          <a:xfrm>
            <a:off x="1376737" y="3257939"/>
            <a:ext cx="8465906" cy="369332"/>
          </a:xfrm>
          <a:prstGeom prst="rect">
            <a:avLst/>
          </a:prstGeom>
        </p:spPr>
        <p:txBody>
          <a:bodyPr wrap="square">
            <a:spAutoFit/>
          </a:bodyPr>
          <a:lstStyle/>
          <a:p>
            <a:pPr fontAlgn="ctr"/>
            <a:r>
              <a:rPr lang="en-US" b="1">
                <a:solidFill>
                  <a:schemeClr val="bg1"/>
                </a:solidFill>
                <a:latin typeface="Segoe UI" panose="020B0502040204020203" pitchFamily="34" charset="0"/>
                <a:cs typeface="Segoe UI" panose="020B0502040204020203" pitchFamily="34" charset="0"/>
              </a:rPr>
              <a:t> </a:t>
            </a:r>
          </a:p>
        </p:txBody>
      </p:sp>
      <p:sp>
        <p:nvSpPr>
          <p:cNvPr id="8" name="Rectangle 7">
            <a:extLst>
              <a:ext uri="{FF2B5EF4-FFF2-40B4-BE49-F238E27FC236}">
                <a16:creationId xmlns:a16="http://schemas.microsoft.com/office/drawing/2014/main" id="{783A02A1-C8FE-DA48-B9D4-DC474E078DF3}"/>
              </a:ext>
            </a:extLst>
          </p:cNvPr>
          <p:cNvSpPr/>
          <p:nvPr/>
        </p:nvSpPr>
        <p:spPr>
          <a:xfrm>
            <a:off x="8342334" y="4734838"/>
            <a:ext cx="1500309" cy="237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8BF0846-87D4-B348-878C-4E6C1A2DED49}"/>
              </a:ext>
            </a:extLst>
          </p:cNvPr>
          <p:cNvSpPr/>
          <p:nvPr/>
        </p:nvSpPr>
        <p:spPr>
          <a:xfrm>
            <a:off x="8342334" y="5290651"/>
            <a:ext cx="1230962" cy="191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screenshot of a computer&#10;&#10;Description automatically generated">
            <a:extLst>
              <a:ext uri="{FF2B5EF4-FFF2-40B4-BE49-F238E27FC236}">
                <a16:creationId xmlns:a16="http://schemas.microsoft.com/office/drawing/2014/main" id="{51ED82E4-FB3D-40B7-89DA-0734342AA4E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28663" y="512300"/>
            <a:ext cx="7739382" cy="5187596"/>
          </a:xfrm>
          <a:prstGeom prst="rect">
            <a:avLst/>
          </a:prstGeom>
        </p:spPr>
      </p:pic>
      <p:pic>
        <p:nvPicPr>
          <p:cNvPr id="16" name="laptop">
            <a:extLst>
              <a:ext uri="{FF2B5EF4-FFF2-40B4-BE49-F238E27FC236}">
                <a16:creationId xmlns:a16="http://schemas.microsoft.com/office/drawing/2014/main" id="{453A5F77-6EB0-A24C-86C1-84575FE89D6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7" name="copy">
            <a:extLst>
              <a:ext uri="{FF2B5EF4-FFF2-40B4-BE49-F238E27FC236}">
                <a16:creationId xmlns:a16="http://schemas.microsoft.com/office/drawing/2014/main" id="{E97F5D31-9AB6-3841-801B-3C8FE439F7A1}"/>
              </a:ext>
            </a:extLst>
          </p:cNvPr>
          <p:cNvSpPr txBox="1"/>
          <p:nvPr/>
        </p:nvSpPr>
        <p:spPr>
          <a:xfrm>
            <a:off x="473458" y="2399974"/>
            <a:ext cx="4838771" cy="4019875"/>
          </a:xfrm>
          <a:custGeom>
            <a:avLst/>
            <a:gdLst>
              <a:gd name="connsiteX0" fmla="*/ 0 w 4838771"/>
              <a:gd name="connsiteY0" fmla="*/ 374090 h 4019875"/>
              <a:gd name="connsiteX1" fmla="*/ 374090 w 4838771"/>
              <a:gd name="connsiteY1" fmla="*/ 0 h 4019875"/>
              <a:gd name="connsiteX2" fmla="*/ 1014949 w 4838771"/>
              <a:gd name="connsiteY2" fmla="*/ 0 h 4019875"/>
              <a:gd name="connsiteX3" fmla="*/ 1573997 w 4838771"/>
              <a:gd name="connsiteY3" fmla="*/ 0 h 4019875"/>
              <a:gd name="connsiteX4" fmla="*/ 2296668 w 4838771"/>
              <a:gd name="connsiteY4" fmla="*/ 0 h 4019875"/>
              <a:gd name="connsiteX5" fmla="*/ 2896621 w 4838771"/>
              <a:gd name="connsiteY5" fmla="*/ 0 h 4019875"/>
              <a:gd name="connsiteX6" fmla="*/ 3455669 w 4838771"/>
              <a:gd name="connsiteY6" fmla="*/ 0 h 4019875"/>
              <a:gd name="connsiteX7" fmla="*/ 4464681 w 4838771"/>
              <a:gd name="connsiteY7" fmla="*/ 0 h 4019875"/>
              <a:gd name="connsiteX8" fmla="*/ 4838771 w 4838771"/>
              <a:gd name="connsiteY8" fmla="*/ 374090 h 4019875"/>
              <a:gd name="connsiteX9" fmla="*/ 4838771 w 4838771"/>
              <a:gd name="connsiteY9" fmla="*/ 1061146 h 4019875"/>
              <a:gd name="connsiteX10" fmla="*/ 4838771 w 4838771"/>
              <a:gd name="connsiteY10" fmla="*/ 1650051 h 4019875"/>
              <a:gd name="connsiteX11" fmla="*/ 4838771 w 4838771"/>
              <a:gd name="connsiteY11" fmla="*/ 2271673 h 4019875"/>
              <a:gd name="connsiteX12" fmla="*/ 4838771 w 4838771"/>
              <a:gd name="connsiteY12" fmla="*/ 2926012 h 4019875"/>
              <a:gd name="connsiteX13" fmla="*/ 4838771 w 4838771"/>
              <a:gd name="connsiteY13" fmla="*/ 3645785 h 4019875"/>
              <a:gd name="connsiteX14" fmla="*/ 4464681 w 4838771"/>
              <a:gd name="connsiteY14" fmla="*/ 4019875 h 4019875"/>
              <a:gd name="connsiteX15" fmla="*/ 3782916 w 4838771"/>
              <a:gd name="connsiteY15" fmla="*/ 4019875 h 4019875"/>
              <a:gd name="connsiteX16" fmla="*/ 3060245 w 4838771"/>
              <a:gd name="connsiteY16" fmla="*/ 4019875 h 4019875"/>
              <a:gd name="connsiteX17" fmla="*/ 2419386 w 4838771"/>
              <a:gd name="connsiteY17" fmla="*/ 4019875 h 4019875"/>
              <a:gd name="connsiteX18" fmla="*/ 1696714 w 4838771"/>
              <a:gd name="connsiteY18" fmla="*/ 4019875 h 4019875"/>
              <a:gd name="connsiteX19" fmla="*/ 1096761 w 4838771"/>
              <a:gd name="connsiteY19" fmla="*/ 4019875 h 4019875"/>
              <a:gd name="connsiteX20" fmla="*/ 374090 w 4838771"/>
              <a:gd name="connsiteY20" fmla="*/ 4019875 h 4019875"/>
              <a:gd name="connsiteX21" fmla="*/ 0 w 4838771"/>
              <a:gd name="connsiteY21" fmla="*/ 3645785 h 4019875"/>
              <a:gd name="connsiteX22" fmla="*/ 0 w 4838771"/>
              <a:gd name="connsiteY22" fmla="*/ 2958729 h 4019875"/>
              <a:gd name="connsiteX23" fmla="*/ 0 w 4838771"/>
              <a:gd name="connsiteY23" fmla="*/ 2238956 h 4019875"/>
              <a:gd name="connsiteX24" fmla="*/ 0 w 4838771"/>
              <a:gd name="connsiteY24" fmla="*/ 1617334 h 4019875"/>
              <a:gd name="connsiteX25" fmla="*/ 0 w 4838771"/>
              <a:gd name="connsiteY25" fmla="*/ 1028429 h 4019875"/>
              <a:gd name="connsiteX26" fmla="*/ 0 w 4838771"/>
              <a:gd name="connsiteY26" fmla="*/ 374090 h 401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38771" h="4019875" fill="none" extrusionOk="0">
                <a:moveTo>
                  <a:pt x="0" y="374090"/>
                </a:moveTo>
                <a:cubicBezTo>
                  <a:pt x="-929" y="148203"/>
                  <a:pt x="172969" y="3454"/>
                  <a:pt x="374090" y="0"/>
                </a:cubicBezTo>
                <a:cubicBezTo>
                  <a:pt x="663796" y="-13321"/>
                  <a:pt x="804399" y="-30875"/>
                  <a:pt x="1014949" y="0"/>
                </a:cubicBezTo>
                <a:cubicBezTo>
                  <a:pt x="1225499" y="30875"/>
                  <a:pt x="1359475" y="-844"/>
                  <a:pt x="1573997" y="0"/>
                </a:cubicBezTo>
                <a:cubicBezTo>
                  <a:pt x="1788519" y="844"/>
                  <a:pt x="2076767" y="-20283"/>
                  <a:pt x="2296668" y="0"/>
                </a:cubicBezTo>
                <a:cubicBezTo>
                  <a:pt x="2516569" y="20283"/>
                  <a:pt x="2669275" y="-5971"/>
                  <a:pt x="2896621" y="0"/>
                </a:cubicBezTo>
                <a:cubicBezTo>
                  <a:pt x="3123967" y="5971"/>
                  <a:pt x="3293054" y="-5283"/>
                  <a:pt x="3455669" y="0"/>
                </a:cubicBezTo>
                <a:cubicBezTo>
                  <a:pt x="3618284" y="5283"/>
                  <a:pt x="4191181" y="31976"/>
                  <a:pt x="4464681" y="0"/>
                </a:cubicBezTo>
                <a:cubicBezTo>
                  <a:pt x="4669438" y="6911"/>
                  <a:pt x="4867569" y="175746"/>
                  <a:pt x="4838771" y="374090"/>
                </a:cubicBezTo>
                <a:cubicBezTo>
                  <a:pt x="4805606" y="632623"/>
                  <a:pt x="4849765" y="784986"/>
                  <a:pt x="4838771" y="1061146"/>
                </a:cubicBezTo>
                <a:cubicBezTo>
                  <a:pt x="4827777" y="1337306"/>
                  <a:pt x="4846553" y="1450856"/>
                  <a:pt x="4838771" y="1650051"/>
                </a:cubicBezTo>
                <a:cubicBezTo>
                  <a:pt x="4830989" y="1849246"/>
                  <a:pt x="4860790" y="2022862"/>
                  <a:pt x="4838771" y="2271673"/>
                </a:cubicBezTo>
                <a:cubicBezTo>
                  <a:pt x="4816752" y="2520484"/>
                  <a:pt x="4869140" y="2631051"/>
                  <a:pt x="4838771" y="2926012"/>
                </a:cubicBezTo>
                <a:cubicBezTo>
                  <a:pt x="4808402" y="3220973"/>
                  <a:pt x="4811338" y="3455209"/>
                  <a:pt x="4838771" y="3645785"/>
                </a:cubicBezTo>
                <a:cubicBezTo>
                  <a:pt x="4849082" y="3878892"/>
                  <a:pt x="4690073" y="4028615"/>
                  <a:pt x="4464681" y="4019875"/>
                </a:cubicBezTo>
                <a:cubicBezTo>
                  <a:pt x="4303898" y="4000390"/>
                  <a:pt x="4081338" y="4014879"/>
                  <a:pt x="3782916" y="4019875"/>
                </a:cubicBezTo>
                <a:cubicBezTo>
                  <a:pt x="3484494" y="4024871"/>
                  <a:pt x="3243904" y="4022686"/>
                  <a:pt x="3060245" y="4019875"/>
                </a:cubicBezTo>
                <a:cubicBezTo>
                  <a:pt x="2876586" y="4017064"/>
                  <a:pt x="2663518" y="4024171"/>
                  <a:pt x="2419386" y="4019875"/>
                </a:cubicBezTo>
                <a:cubicBezTo>
                  <a:pt x="2175254" y="4015579"/>
                  <a:pt x="1983129" y="4008012"/>
                  <a:pt x="1696714" y="4019875"/>
                </a:cubicBezTo>
                <a:cubicBezTo>
                  <a:pt x="1410299" y="4031738"/>
                  <a:pt x="1362373" y="4034145"/>
                  <a:pt x="1096761" y="4019875"/>
                </a:cubicBezTo>
                <a:cubicBezTo>
                  <a:pt x="831149" y="4005605"/>
                  <a:pt x="680360" y="4033629"/>
                  <a:pt x="374090" y="4019875"/>
                </a:cubicBezTo>
                <a:cubicBezTo>
                  <a:pt x="200994" y="4031370"/>
                  <a:pt x="-3011" y="3846413"/>
                  <a:pt x="0" y="3645785"/>
                </a:cubicBezTo>
                <a:cubicBezTo>
                  <a:pt x="6703" y="3465194"/>
                  <a:pt x="-17612" y="3201082"/>
                  <a:pt x="0" y="2958729"/>
                </a:cubicBezTo>
                <a:cubicBezTo>
                  <a:pt x="17612" y="2716376"/>
                  <a:pt x="21403" y="2409058"/>
                  <a:pt x="0" y="2238956"/>
                </a:cubicBezTo>
                <a:cubicBezTo>
                  <a:pt x="-21403" y="2068854"/>
                  <a:pt x="12379" y="1858413"/>
                  <a:pt x="0" y="1617334"/>
                </a:cubicBezTo>
                <a:cubicBezTo>
                  <a:pt x="-12379" y="1376255"/>
                  <a:pt x="-4124" y="1284197"/>
                  <a:pt x="0" y="1028429"/>
                </a:cubicBezTo>
                <a:cubicBezTo>
                  <a:pt x="4124" y="772661"/>
                  <a:pt x="3743" y="631946"/>
                  <a:pt x="0" y="374090"/>
                </a:cubicBezTo>
                <a:close/>
              </a:path>
              <a:path w="4838771" h="4019875" stroke="0" extrusionOk="0">
                <a:moveTo>
                  <a:pt x="0" y="374090"/>
                </a:moveTo>
                <a:cubicBezTo>
                  <a:pt x="-4828" y="164508"/>
                  <a:pt x="159642" y="2944"/>
                  <a:pt x="374090" y="0"/>
                </a:cubicBezTo>
                <a:cubicBezTo>
                  <a:pt x="666432" y="-13062"/>
                  <a:pt x="786895" y="35484"/>
                  <a:pt x="1137667" y="0"/>
                </a:cubicBezTo>
                <a:cubicBezTo>
                  <a:pt x="1488439" y="-35484"/>
                  <a:pt x="1514393" y="30795"/>
                  <a:pt x="1778526" y="0"/>
                </a:cubicBezTo>
                <a:cubicBezTo>
                  <a:pt x="2042659" y="-30795"/>
                  <a:pt x="2149071" y="-14619"/>
                  <a:pt x="2378480" y="0"/>
                </a:cubicBezTo>
                <a:cubicBezTo>
                  <a:pt x="2607889" y="14619"/>
                  <a:pt x="2765493" y="3358"/>
                  <a:pt x="3101151" y="0"/>
                </a:cubicBezTo>
                <a:cubicBezTo>
                  <a:pt x="3436809" y="-3358"/>
                  <a:pt x="3453547" y="-7486"/>
                  <a:pt x="3742010" y="0"/>
                </a:cubicBezTo>
                <a:cubicBezTo>
                  <a:pt x="4030473" y="7486"/>
                  <a:pt x="4248755" y="13367"/>
                  <a:pt x="4464681" y="0"/>
                </a:cubicBezTo>
                <a:cubicBezTo>
                  <a:pt x="4667842" y="-32838"/>
                  <a:pt x="4827846" y="182668"/>
                  <a:pt x="4838771" y="374090"/>
                </a:cubicBezTo>
                <a:cubicBezTo>
                  <a:pt x="4815158" y="519080"/>
                  <a:pt x="4866035" y="836434"/>
                  <a:pt x="4838771" y="962995"/>
                </a:cubicBezTo>
                <a:cubicBezTo>
                  <a:pt x="4811507" y="1089557"/>
                  <a:pt x="4870910" y="1346153"/>
                  <a:pt x="4838771" y="1617334"/>
                </a:cubicBezTo>
                <a:cubicBezTo>
                  <a:pt x="4806632" y="1888515"/>
                  <a:pt x="4832428" y="2040406"/>
                  <a:pt x="4838771" y="2271673"/>
                </a:cubicBezTo>
                <a:cubicBezTo>
                  <a:pt x="4845114" y="2502940"/>
                  <a:pt x="4820873" y="2615589"/>
                  <a:pt x="4838771" y="2893295"/>
                </a:cubicBezTo>
                <a:cubicBezTo>
                  <a:pt x="4856669" y="3171001"/>
                  <a:pt x="4860440" y="3326009"/>
                  <a:pt x="4838771" y="3645785"/>
                </a:cubicBezTo>
                <a:cubicBezTo>
                  <a:pt x="4866205" y="3818332"/>
                  <a:pt x="4624816" y="4001911"/>
                  <a:pt x="4464681" y="4019875"/>
                </a:cubicBezTo>
                <a:cubicBezTo>
                  <a:pt x="4157354" y="4032422"/>
                  <a:pt x="3989116" y="3990782"/>
                  <a:pt x="3782916" y="4019875"/>
                </a:cubicBezTo>
                <a:cubicBezTo>
                  <a:pt x="3576717" y="4048968"/>
                  <a:pt x="3304096" y="3995014"/>
                  <a:pt x="3019339" y="4019875"/>
                </a:cubicBezTo>
                <a:cubicBezTo>
                  <a:pt x="2734582" y="4044736"/>
                  <a:pt x="2612290" y="4048688"/>
                  <a:pt x="2337574" y="4019875"/>
                </a:cubicBezTo>
                <a:cubicBezTo>
                  <a:pt x="2062858" y="3991062"/>
                  <a:pt x="1896130" y="4013833"/>
                  <a:pt x="1778526" y="4019875"/>
                </a:cubicBezTo>
                <a:cubicBezTo>
                  <a:pt x="1660922" y="4025917"/>
                  <a:pt x="1401793" y="3994034"/>
                  <a:pt x="1178573" y="4019875"/>
                </a:cubicBezTo>
                <a:cubicBezTo>
                  <a:pt x="955353" y="4045716"/>
                  <a:pt x="675866" y="4059255"/>
                  <a:pt x="374090" y="4019875"/>
                </a:cubicBezTo>
                <a:cubicBezTo>
                  <a:pt x="198719" y="4013266"/>
                  <a:pt x="1428" y="3865947"/>
                  <a:pt x="0" y="3645785"/>
                </a:cubicBezTo>
                <a:cubicBezTo>
                  <a:pt x="-18274" y="3514351"/>
                  <a:pt x="-23543" y="3185606"/>
                  <a:pt x="0" y="3056880"/>
                </a:cubicBezTo>
                <a:cubicBezTo>
                  <a:pt x="23543" y="2928154"/>
                  <a:pt x="16922" y="2647313"/>
                  <a:pt x="0" y="2500692"/>
                </a:cubicBezTo>
                <a:cubicBezTo>
                  <a:pt x="-16922" y="2354071"/>
                  <a:pt x="6166" y="2097182"/>
                  <a:pt x="0" y="1944504"/>
                </a:cubicBezTo>
                <a:cubicBezTo>
                  <a:pt x="-6166" y="1791826"/>
                  <a:pt x="-7912" y="1570866"/>
                  <a:pt x="0" y="1290165"/>
                </a:cubicBezTo>
                <a:cubicBezTo>
                  <a:pt x="7912" y="1009464"/>
                  <a:pt x="21943" y="737530"/>
                  <a:pt x="0" y="374090"/>
                </a:cubicBezTo>
                <a:close/>
              </a:path>
            </a:pathLst>
          </a:custGeom>
          <a:solidFill>
            <a:schemeClr val="tx1"/>
          </a:solidFill>
          <a:ln w="76200">
            <a:gradFill>
              <a:gsLst>
                <a:gs pos="23000">
                  <a:srgbClr val="FFC000"/>
                </a:gs>
                <a:gs pos="100000">
                  <a:srgbClr val="E42592"/>
                </a:gs>
                <a:gs pos="100000">
                  <a:schemeClr val="accent1">
                    <a:lumMod val="45000"/>
                    <a:lumOff val="55000"/>
                  </a:schemeClr>
                </a:gs>
                <a:gs pos="100000">
                  <a:srgbClr val="E42592"/>
                </a:gs>
              </a:gsLst>
              <a:lin ang="18000000" scaled="0"/>
            </a:gradFill>
            <a:round/>
            <a:extLst>
              <a:ext uri="{C807C97D-BFC1-408E-A445-0C87EB9F89A2}">
                <ask:lineSketchStyleProps xmlns:ask="http://schemas.microsoft.com/office/drawing/2018/sketchyshapes" sd="1219033472">
                  <a:prstGeom prst="roundRect">
                    <a:avLst>
                      <a:gd name="adj" fmla="val 9306"/>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noAutofit/>
          </a:bodyPr>
          <a:lstStyle/>
          <a:p>
            <a:r>
              <a:rPr lang="en-US" b="1" dirty="0">
                <a:solidFill>
                  <a:srgbClr val="FFFF00"/>
                </a:solidFill>
                <a:latin typeface="Segoe UI" panose="020B0502040204020203" pitchFamily="34" charset="0"/>
                <a:cs typeface="Segoe UI" panose="020B0502040204020203" pitchFamily="34" charset="0"/>
              </a:rPr>
              <a:t>3. What if I have more than one child using Teams on one device?</a:t>
            </a:r>
          </a:p>
          <a:p>
            <a:endParaRPr lang="en-US" dirty="0">
              <a:solidFill>
                <a:schemeClr val="bg1"/>
              </a:solidFill>
              <a:latin typeface="Segoe UI" panose="020B0502040204020203" pitchFamily="34" charset="0"/>
              <a:cs typeface="Segoe UI" panose="020B0502040204020203" pitchFamily="34" charset="0"/>
            </a:endParaRPr>
          </a:p>
          <a:p>
            <a:r>
              <a:rPr lang="en-US" dirty="0">
                <a:solidFill>
                  <a:schemeClr val="bg1"/>
                </a:solidFill>
                <a:latin typeface="Segoe UI" panose="020B0502040204020203" pitchFamily="34" charset="0"/>
                <a:cs typeface="Segoe UI" panose="020B0502040204020203" pitchFamily="34" charset="0"/>
              </a:rPr>
              <a:t>Each pupil is able to log in to their own Teams account with their unique username and password.</a:t>
            </a:r>
          </a:p>
          <a:p>
            <a:endParaRPr lang="en-US" dirty="0">
              <a:solidFill>
                <a:schemeClr val="bg1"/>
              </a:solidFill>
              <a:latin typeface="Segoe UI" panose="020B0502040204020203" pitchFamily="34" charset="0"/>
              <a:cs typeface="Segoe UI" panose="020B0502040204020203" pitchFamily="34" charset="0"/>
            </a:endParaRPr>
          </a:p>
          <a:p>
            <a:r>
              <a:rPr lang="en-US" dirty="0">
                <a:solidFill>
                  <a:schemeClr val="bg1"/>
                </a:solidFill>
                <a:latin typeface="Segoe UI" panose="020B0502040204020203" pitchFamily="34" charset="0"/>
                <a:cs typeface="Segoe UI" panose="020B0502040204020203" pitchFamily="34" charset="0"/>
              </a:rPr>
              <a:t>IF using the </a:t>
            </a:r>
            <a:r>
              <a:rPr lang="en-US" b="1" dirty="0">
                <a:solidFill>
                  <a:srgbClr val="FFFF00"/>
                </a:solidFill>
                <a:latin typeface="Segoe UI" panose="020B0502040204020203" pitchFamily="34" charset="0"/>
                <a:cs typeface="Segoe UI" panose="020B0502040204020203" pitchFamily="34" charset="0"/>
              </a:rPr>
              <a:t>Teams App on a tablet/phone </a:t>
            </a:r>
            <a:r>
              <a:rPr lang="en-US" dirty="0">
                <a:solidFill>
                  <a:schemeClr val="bg1"/>
                </a:solidFill>
                <a:latin typeface="Segoe UI" panose="020B0502040204020203" pitchFamily="34" charset="0"/>
                <a:cs typeface="Segoe UI" panose="020B0502040204020203" pitchFamily="34" charset="0"/>
              </a:rPr>
              <a:t>when one child is finished with their Teams work, click on the in the top-left corner and select </a:t>
            </a:r>
            <a:r>
              <a:rPr lang="en-US" b="1" dirty="0">
                <a:solidFill>
                  <a:srgbClr val="FFFF00"/>
                </a:solidFill>
                <a:latin typeface="Segoe UI" panose="020B0502040204020203" pitchFamily="34" charset="0"/>
                <a:cs typeface="Segoe UI" panose="020B0502040204020203" pitchFamily="34" charset="0"/>
              </a:rPr>
              <a:t>Add account. </a:t>
            </a:r>
            <a:r>
              <a:rPr lang="en-US" dirty="0">
                <a:solidFill>
                  <a:schemeClr val="bg1"/>
                </a:solidFill>
                <a:latin typeface="Segoe UI" panose="020B0502040204020203" pitchFamily="34" charset="0"/>
                <a:cs typeface="Segoe UI" panose="020B0502040204020203" pitchFamily="34" charset="0"/>
              </a:rPr>
              <a:t>The next child can then log in.  This will save multiple accounts and allow you to move between them without signing out.</a:t>
            </a:r>
          </a:p>
        </p:txBody>
      </p:sp>
      <p:sp>
        <p:nvSpPr>
          <p:cNvPr id="10" name="copy">
            <a:extLst>
              <a:ext uri="{FF2B5EF4-FFF2-40B4-BE49-F238E27FC236}">
                <a16:creationId xmlns:a16="http://schemas.microsoft.com/office/drawing/2014/main" id="{62D4AFD8-D48E-4E05-B60E-DBEE4F472E71}"/>
              </a:ext>
            </a:extLst>
          </p:cNvPr>
          <p:cNvSpPr txBox="1"/>
          <p:nvPr/>
        </p:nvSpPr>
        <p:spPr>
          <a:xfrm>
            <a:off x="8115300" y="3305146"/>
            <a:ext cx="3830993" cy="3040553"/>
          </a:xfrm>
          <a:custGeom>
            <a:avLst/>
            <a:gdLst>
              <a:gd name="connsiteX0" fmla="*/ 0 w 3830993"/>
              <a:gd name="connsiteY0" fmla="*/ 282954 h 3040553"/>
              <a:gd name="connsiteX1" fmla="*/ 282954 w 3830993"/>
              <a:gd name="connsiteY1" fmla="*/ 0 h 3040553"/>
              <a:gd name="connsiteX2" fmla="*/ 935971 w 3830993"/>
              <a:gd name="connsiteY2" fmla="*/ 0 h 3040553"/>
              <a:gd name="connsiteX3" fmla="*/ 1523686 w 3830993"/>
              <a:gd name="connsiteY3" fmla="*/ 0 h 3040553"/>
              <a:gd name="connsiteX4" fmla="*/ 2209354 w 3830993"/>
              <a:gd name="connsiteY4" fmla="*/ 0 h 3040553"/>
              <a:gd name="connsiteX5" fmla="*/ 2797069 w 3830993"/>
              <a:gd name="connsiteY5" fmla="*/ 0 h 3040553"/>
              <a:gd name="connsiteX6" fmla="*/ 3548039 w 3830993"/>
              <a:gd name="connsiteY6" fmla="*/ 0 h 3040553"/>
              <a:gd name="connsiteX7" fmla="*/ 3830993 w 3830993"/>
              <a:gd name="connsiteY7" fmla="*/ 282954 h 3040553"/>
              <a:gd name="connsiteX8" fmla="*/ 3830993 w 3830993"/>
              <a:gd name="connsiteY8" fmla="*/ 926362 h 3040553"/>
              <a:gd name="connsiteX9" fmla="*/ 3830993 w 3830993"/>
              <a:gd name="connsiteY9" fmla="*/ 1470784 h 3040553"/>
              <a:gd name="connsiteX10" fmla="*/ 3830993 w 3830993"/>
              <a:gd name="connsiteY10" fmla="*/ 2039952 h 3040553"/>
              <a:gd name="connsiteX11" fmla="*/ 3830993 w 3830993"/>
              <a:gd name="connsiteY11" fmla="*/ 2757599 h 3040553"/>
              <a:gd name="connsiteX12" fmla="*/ 3548039 w 3830993"/>
              <a:gd name="connsiteY12" fmla="*/ 3040553 h 3040553"/>
              <a:gd name="connsiteX13" fmla="*/ 2960324 w 3830993"/>
              <a:gd name="connsiteY13" fmla="*/ 3040553 h 3040553"/>
              <a:gd name="connsiteX14" fmla="*/ 2339958 w 3830993"/>
              <a:gd name="connsiteY14" fmla="*/ 3040553 h 3040553"/>
              <a:gd name="connsiteX15" fmla="*/ 1686941 w 3830993"/>
              <a:gd name="connsiteY15" fmla="*/ 3040553 h 3040553"/>
              <a:gd name="connsiteX16" fmla="*/ 1099225 w 3830993"/>
              <a:gd name="connsiteY16" fmla="*/ 3040553 h 3040553"/>
              <a:gd name="connsiteX17" fmla="*/ 282954 w 3830993"/>
              <a:gd name="connsiteY17" fmla="*/ 3040553 h 3040553"/>
              <a:gd name="connsiteX18" fmla="*/ 0 w 3830993"/>
              <a:gd name="connsiteY18" fmla="*/ 2757599 h 3040553"/>
              <a:gd name="connsiteX19" fmla="*/ 0 w 3830993"/>
              <a:gd name="connsiteY19" fmla="*/ 2213177 h 3040553"/>
              <a:gd name="connsiteX20" fmla="*/ 0 w 3830993"/>
              <a:gd name="connsiteY20" fmla="*/ 1619262 h 3040553"/>
              <a:gd name="connsiteX21" fmla="*/ 0 w 3830993"/>
              <a:gd name="connsiteY21" fmla="*/ 975855 h 3040553"/>
              <a:gd name="connsiteX22" fmla="*/ 0 w 3830993"/>
              <a:gd name="connsiteY22" fmla="*/ 282954 h 3040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30993" h="3040553" fill="none" extrusionOk="0">
                <a:moveTo>
                  <a:pt x="0" y="282954"/>
                </a:moveTo>
                <a:cubicBezTo>
                  <a:pt x="-23407" y="125358"/>
                  <a:pt x="148827" y="19064"/>
                  <a:pt x="282954" y="0"/>
                </a:cubicBezTo>
                <a:cubicBezTo>
                  <a:pt x="508513" y="-27550"/>
                  <a:pt x="618808" y="15681"/>
                  <a:pt x="935971" y="0"/>
                </a:cubicBezTo>
                <a:cubicBezTo>
                  <a:pt x="1253134" y="-15681"/>
                  <a:pt x="1243880" y="-13504"/>
                  <a:pt x="1523686" y="0"/>
                </a:cubicBezTo>
                <a:cubicBezTo>
                  <a:pt x="1803492" y="13504"/>
                  <a:pt x="2060554" y="-21035"/>
                  <a:pt x="2209354" y="0"/>
                </a:cubicBezTo>
                <a:cubicBezTo>
                  <a:pt x="2358154" y="21035"/>
                  <a:pt x="2644627" y="7657"/>
                  <a:pt x="2797069" y="0"/>
                </a:cubicBezTo>
                <a:cubicBezTo>
                  <a:pt x="2949512" y="-7657"/>
                  <a:pt x="3386085" y="-4236"/>
                  <a:pt x="3548039" y="0"/>
                </a:cubicBezTo>
                <a:cubicBezTo>
                  <a:pt x="3685188" y="19357"/>
                  <a:pt x="3820647" y="148824"/>
                  <a:pt x="3830993" y="282954"/>
                </a:cubicBezTo>
                <a:cubicBezTo>
                  <a:pt x="3842771" y="531919"/>
                  <a:pt x="3861137" y="661824"/>
                  <a:pt x="3830993" y="926362"/>
                </a:cubicBezTo>
                <a:cubicBezTo>
                  <a:pt x="3800849" y="1190900"/>
                  <a:pt x="3843085" y="1269917"/>
                  <a:pt x="3830993" y="1470784"/>
                </a:cubicBezTo>
                <a:cubicBezTo>
                  <a:pt x="3818901" y="1671651"/>
                  <a:pt x="3831426" y="1894587"/>
                  <a:pt x="3830993" y="2039952"/>
                </a:cubicBezTo>
                <a:cubicBezTo>
                  <a:pt x="3830560" y="2185317"/>
                  <a:pt x="3858832" y="2552125"/>
                  <a:pt x="3830993" y="2757599"/>
                </a:cubicBezTo>
                <a:cubicBezTo>
                  <a:pt x="3837326" y="2912194"/>
                  <a:pt x="3702190" y="3055239"/>
                  <a:pt x="3548039" y="3040553"/>
                </a:cubicBezTo>
                <a:cubicBezTo>
                  <a:pt x="3392192" y="3048327"/>
                  <a:pt x="3148843" y="3066739"/>
                  <a:pt x="2960324" y="3040553"/>
                </a:cubicBezTo>
                <a:cubicBezTo>
                  <a:pt x="2771805" y="3014367"/>
                  <a:pt x="2594590" y="3024496"/>
                  <a:pt x="2339958" y="3040553"/>
                </a:cubicBezTo>
                <a:cubicBezTo>
                  <a:pt x="2085326" y="3056610"/>
                  <a:pt x="1861057" y="3036544"/>
                  <a:pt x="1686941" y="3040553"/>
                </a:cubicBezTo>
                <a:cubicBezTo>
                  <a:pt x="1512825" y="3044562"/>
                  <a:pt x="1265397" y="3015305"/>
                  <a:pt x="1099225" y="3040553"/>
                </a:cubicBezTo>
                <a:cubicBezTo>
                  <a:pt x="933053" y="3065801"/>
                  <a:pt x="557293" y="3071202"/>
                  <a:pt x="282954" y="3040553"/>
                </a:cubicBezTo>
                <a:cubicBezTo>
                  <a:pt x="109613" y="3010062"/>
                  <a:pt x="-21215" y="2923730"/>
                  <a:pt x="0" y="2757599"/>
                </a:cubicBezTo>
                <a:cubicBezTo>
                  <a:pt x="-523" y="2517148"/>
                  <a:pt x="6193" y="2387432"/>
                  <a:pt x="0" y="2213177"/>
                </a:cubicBezTo>
                <a:cubicBezTo>
                  <a:pt x="-6193" y="2038922"/>
                  <a:pt x="15139" y="1813055"/>
                  <a:pt x="0" y="1619262"/>
                </a:cubicBezTo>
                <a:cubicBezTo>
                  <a:pt x="-15139" y="1425470"/>
                  <a:pt x="754" y="1203907"/>
                  <a:pt x="0" y="975855"/>
                </a:cubicBezTo>
                <a:cubicBezTo>
                  <a:pt x="-754" y="747803"/>
                  <a:pt x="-30090" y="442521"/>
                  <a:pt x="0" y="282954"/>
                </a:cubicBezTo>
                <a:close/>
              </a:path>
              <a:path w="3830993" h="3040553" stroke="0" extrusionOk="0">
                <a:moveTo>
                  <a:pt x="0" y="282954"/>
                </a:moveTo>
                <a:cubicBezTo>
                  <a:pt x="-30341" y="107968"/>
                  <a:pt x="100175" y="9949"/>
                  <a:pt x="282954" y="0"/>
                </a:cubicBezTo>
                <a:cubicBezTo>
                  <a:pt x="608040" y="-1837"/>
                  <a:pt x="734163" y="-1932"/>
                  <a:pt x="1001273" y="0"/>
                </a:cubicBezTo>
                <a:cubicBezTo>
                  <a:pt x="1268383" y="1932"/>
                  <a:pt x="1424774" y="21493"/>
                  <a:pt x="1621639" y="0"/>
                </a:cubicBezTo>
                <a:cubicBezTo>
                  <a:pt x="1818504" y="-21493"/>
                  <a:pt x="2026380" y="-7341"/>
                  <a:pt x="2209354" y="0"/>
                </a:cubicBezTo>
                <a:cubicBezTo>
                  <a:pt x="2392329" y="7341"/>
                  <a:pt x="2718045" y="-2649"/>
                  <a:pt x="2895022" y="0"/>
                </a:cubicBezTo>
                <a:cubicBezTo>
                  <a:pt x="3071999" y="2649"/>
                  <a:pt x="3351869" y="15020"/>
                  <a:pt x="3548039" y="0"/>
                </a:cubicBezTo>
                <a:cubicBezTo>
                  <a:pt x="3709954" y="-9185"/>
                  <a:pt x="3821495" y="135030"/>
                  <a:pt x="3830993" y="282954"/>
                </a:cubicBezTo>
                <a:cubicBezTo>
                  <a:pt x="3837131" y="507596"/>
                  <a:pt x="3807559" y="777602"/>
                  <a:pt x="3830993" y="901615"/>
                </a:cubicBezTo>
                <a:cubicBezTo>
                  <a:pt x="3854427" y="1025628"/>
                  <a:pt x="3848700" y="1243035"/>
                  <a:pt x="3830993" y="1446037"/>
                </a:cubicBezTo>
                <a:cubicBezTo>
                  <a:pt x="3813286" y="1649039"/>
                  <a:pt x="3861517" y="1924423"/>
                  <a:pt x="3830993" y="2064698"/>
                </a:cubicBezTo>
                <a:cubicBezTo>
                  <a:pt x="3800469" y="2204973"/>
                  <a:pt x="3804808" y="2553008"/>
                  <a:pt x="3830993" y="2757599"/>
                </a:cubicBezTo>
                <a:cubicBezTo>
                  <a:pt x="3845964" y="2899077"/>
                  <a:pt x="3730378" y="3023744"/>
                  <a:pt x="3548039" y="3040553"/>
                </a:cubicBezTo>
                <a:cubicBezTo>
                  <a:pt x="3309707" y="3052795"/>
                  <a:pt x="3108018" y="3037575"/>
                  <a:pt x="2895022" y="3040553"/>
                </a:cubicBezTo>
                <a:cubicBezTo>
                  <a:pt x="2682026" y="3043531"/>
                  <a:pt x="2445613" y="3068882"/>
                  <a:pt x="2307307" y="3040553"/>
                </a:cubicBezTo>
                <a:cubicBezTo>
                  <a:pt x="2169002" y="3012224"/>
                  <a:pt x="1956802" y="3068901"/>
                  <a:pt x="1654290" y="3040553"/>
                </a:cubicBezTo>
                <a:cubicBezTo>
                  <a:pt x="1351778" y="3012205"/>
                  <a:pt x="1217616" y="3060834"/>
                  <a:pt x="935971" y="3040553"/>
                </a:cubicBezTo>
                <a:cubicBezTo>
                  <a:pt x="654326" y="3020272"/>
                  <a:pt x="421496" y="3071454"/>
                  <a:pt x="282954" y="3040553"/>
                </a:cubicBezTo>
                <a:cubicBezTo>
                  <a:pt x="110829" y="3068901"/>
                  <a:pt x="28935" y="2935371"/>
                  <a:pt x="0" y="2757599"/>
                </a:cubicBezTo>
                <a:cubicBezTo>
                  <a:pt x="-1709" y="2533613"/>
                  <a:pt x="-18487" y="2375171"/>
                  <a:pt x="0" y="2188431"/>
                </a:cubicBezTo>
                <a:cubicBezTo>
                  <a:pt x="18487" y="2001691"/>
                  <a:pt x="-18072" y="1826120"/>
                  <a:pt x="0" y="1569769"/>
                </a:cubicBezTo>
                <a:cubicBezTo>
                  <a:pt x="18072" y="1313418"/>
                  <a:pt x="-19731" y="1131979"/>
                  <a:pt x="0" y="1000601"/>
                </a:cubicBezTo>
                <a:cubicBezTo>
                  <a:pt x="19731" y="869223"/>
                  <a:pt x="-12752" y="513992"/>
                  <a:pt x="0" y="282954"/>
                </a:cubicBezTo>
                <a:close/>
              </a:path>
            </a:pathLst>
          </a:custGeom>
          <a:solidFill>
            <a:schemeClr val="tx1"/>
          </a:solidFill>
          <a:ln w="76200">
            <a:gradFill>
              <a:gsLst>
                <a:gs pos="23000">
                  <a:srgbClr val="FFC000"/>
                </a:gs>
                <a:gs pos="100000">
                  <a:srgbClr val="E42592"/>
                </a:gs>
                <a:gs pos="100000">
                  <a:schemeClr val="accent1">
                    <a:lumMod val="45000"/>
                    <a:lumOff val="55000"/>
                  </a:schemeClr>
                </a:gs>
                <a:gs pos="100000">
                  <a:srgbClr val="E42592"/>
                </a:gs>
              </a:gsLst>
              <a:lin ang="18000000" scaled="0"/>
            </a:gradFill>
            <a:round/>
            <a:extLst>
              <a:ext uri="{C807C97D-BFC1-408E-A445-0C87EB9F89A2}">
                <ask:lineSketchStyleProps xmlns:ask="http://schemas.microsoft.com/office/drawing/2018/sketchyshapes" sd="1219033472">
                  <a:prstGeom prst="roundRect">
                    <a:avLst>
                      <a:gd name="adj" fmla="val 9306"/>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noAutofit/>
          </a:bodyPr>
          <a:lstStyle/>
          <a:p>
            <a:r>
              <a:rPr lang="en-US" b="1" dirty="0">
                <a:solidFill>
                  <a:srgbClr val="FFFF00"/>
                </a:solidFill>
                <a:latin typeface="Segoe UI" panose="020B0502040204020203" pitchFamily="34" charset="0"/>
                <a:cs typeface="Segoe UI" panose="020B0502040204020203" pitchFamily="34" charset="0"/>
              </a:rPr>
              <a:t>Top tip if using a laptop:</a:t>
            </a:r>
            <a:r>
              <a:rPr lang="en-US" b="1" dirty="0">
                <a:solidFill>
                  <a:schemeClr val="bg1"/>
                </a:solidFill>
                <a:latin typeface="Segoe UI" panose="020B0502040204020203" pitchFamily="34" charset="0"/>
                <a:cs typeface="Segoe UI" panose="020B0502040204020203" pitchFamily="34" charset="0"/>
              </a:rPr>
              <a:t> </a:t>
            </a:r>
            <a:r>
              <a:rPr lang="en-US" dirty="0">
                <a:solidFill>
                  <a:schemeClr val="bg1"/>
                </a:solidFill>
                <a:latin typeface="Segoe UI" panose="020B0502040204020203" pitchFamily="34" charset="0"/>
                <a:cs typeface="Segoe UI" panose="020B0502040204020203" pitchFamily="34" charset="0"/>
              </a:rPr>
              <a:t>If you have more than one child accessing teams.  Log one child in using Google Chrome and your other child using Microsoft Edge or another web browser.  This should prevent you having to log in and out of multiple accounts.</a:t>
            </a:r>
          </a:p>
        </p:txBody>
      </p:sp>
    </p:spTree>
    <p:extLst>
      <p:ext uri="{BB962C8B-B14F-4D97-AF65-F5344CB8AC3E}">
        <p14:creationId xmlns:p14="http://schemas.microsoft.com/office/powerpoint/2010/main" val="32030129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5C55D1-07CB-DC47-84E3-0D80BE35137E}"/>
              </a:ext>
            </a:extLst>
          </p:cNvPr>
          <p:cNvSpPr/>
          <p:nvPr/>
        </p:nvSpPr>
        <p:spPr>
          <a:xfrm>
            <a:off x="1376737" y="3257939"/>
            <a:ext cx="8465906" cy="369332"/>
          </a:xfrm>
          <a:prstGeom prst="rect">
            <a:avLst/>
          </a:prstGeom>
        </p:spPr>
        <p:txBody>
          <a:bodyPr wrap="square">
            <a:spAutoFit/>
          </a:bodyPr>
          <a:lstStyle/>
          <a:p>
            <a:pPr fontAlgn="ctr"/>
            <a:r>
              <a:rPr lang="en-US" b="1">
                <a:solidFill>
                  <a:schemeClr val="bg1"/>
                </a:solidFill>
                <a:latin typeface="Segoe UI" panose="020B0502040204020203" pitchFamily="34" charset="0"/>
                <a:cs typeface="Segoe UI" panose="020B0502040204020203" pitchFamily="34" charset="0"/>
              </a:rPr>
              <a:t> </a:t>
            </a:r>
          </a:p>
        </p:txBody>
      </p:sp>
      <p:sp>
        <p:nvSpPr>
          <p:cNvPr id="8" name="Rectangle 7">
            <a:extLst>
              <a:ext uri="{FF2B5EF4-FFF2-40B4-BE49-F238E27FC236}">
                <a16:creationId xmlns:a16="http://schemas.microsoft.com/office/drawing/2014/main" id="{783A02A1-C8FE-DA48-B9D4-DC474E078DF3}"/>
              </a:ext>
            </a:extLst>
          </p:cNvPr>
          <p:cNvSpPr/>
          <p:nvPr/>
        </p:nvSpPr>
        <p:spPr>
          <a:xfrm>
            <a:off x="8342334" y="4734838"/>
            <a:ext cx="1500309" cy="237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8BF0846-87D4-B348-878C-4E6C1A2DED49}"/>
              </a:ext>
            </a:extLst>
          </p:cNvPr>
          <p:cNvSpPr/>
          <p:nvPr/>
        </p:nvSpPr>
        <p:spPr>
          <a:xfrm>
            <a:off x="8342334" y="5290651"/>
            <a:ext cx="1230962" cy="191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1">
            <a:extLst>
              <a:ext uri="{FF2B5EF4-FFF2-40B4-BE49-F238E27FC236}">
                <a16:creationId xmlns:a16="http://schemas.microsoft.com/office/drawing/2014/main" id="{EBC7C46A-80D9-EB49-AE55-BCE042DBED67}"/>
              </a:ext>
            </a:extLst>
          </p:cNvPr>
          <p:cNvGrpSpPr/>
          <p:nvPr/>
        </p:nvGrpSpPr>
        <p:grpSpPr>
          <a:xfrm>
            <a:off x="2234078" y="475525"/>
            <a:ext cx="7729808" cy="5181178"/>
            <a:chOff x="2234078" y="475525"/>
            <a:chExt cx="7729808" cy="5181178"/>
          </a:xfrm>
        </p:grpSpPr>
        <p:pic>
          <p:nvPicPr>
            <p:cNvPr id="3" name="Picture 2" descr="A screenshot of a computer&#10;&#10;Description automatically generated">
              <a:extLst>
                <a:ext uri="{FF2B5EF4-FFF2-40B4-BE49-F238E27FC236}">
                  <a16:creationId xmlns:a16="http://schemas.microsoft.com/office/drawing/2014/main" id="{CE4F5515-F677-40A9-8198-7F006689457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4078" y="475525"/>
              <a:ext cx="7729808" cy="5181178"/>
            </a:xfrm>
            <a:prstGeom prst="rect">
              <a:avLst/>
            </a:prstGeom>
          </p:spPr>
        </p:pic>
        <p:sp>
          <p:nvSpPr>
            <p:cNvPr id="2" name="Rectangle 1">
              <a:extLst>
                <a:ext uri="{FF2B5EF4-FFF2-40B4-BE49-F238E27FC236}">
                  <a16:creationId xmlns:a16="http://schemas.microsoft.com/office/drawing/2014/main" id="{A0EC2A2D-C154-FC4D-9DEC-B5FB29876FFD}"/>
                </a:ext>
              </a:extLst>
            </p:cNvPr>
            <p:cNvSpPr/>
            <p:nvPr/>
          </p:nvSpPr>
          <p:spPr>
            <a:xfrm>
              <a:off x="7935978" y="2619829"/>
              <a:ext cx="1405809"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laptop">
            <a:extLst>
              <a:ext uri="{FF2B5EF4-FFF2-40B4-BE49-F238E27FC236}">
                <a16:creationId xmlns:a16="http://schemas.microsoft.com/office/drawing/2014/main" id="{453A5F77-6EB0-A24C-86C1-84575FE89D6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7" name="copy">
            <a:extLst>
              <a:ext uri="{FF2B5EF4-FFF2-40B4-BE49-F238E27FC236}">
                <a16:creationId xmlns:a16="http://schemas.microsoft.com/office/drawing/2014/main" id="{E97F5D31-9AB6-3841-801B-3C8FE439F7A1}"/>
              </a:ext>
            </a:extLst>
          </p:cNvPr>
          <p:cNvSpPr txBox="1"/>
          <p:nvPr/>
        </p:nvSpPr>
        <p:spPr>
          <a:xfrm>
            <a:off x="9003182" y="1989066"/>
            <a:ext cx="2818848" cy="1430179"/>
          </a:xfrm>
          <a:custGeom>
            <a:avLst/>
            <a:gdLst>
              <a:gd name="connsiteX0" fmla="*/ 0 w 2818848"/>
              <a:gd name="connsiteY0" fmla="*/ 238368 h 1430179"/>
              <a:gd name="connsiteX1" fmla="*/ 238368 w 2818848"/>
              <a:gd name="connsiteY1" fmla="*/ 0 h 1430179"/>
              <a:gd name="connsiteX2" fmla="*/ 777054 w 2818848"/>
              <a:gd name="connsiteY2" fmla="*/ 0 h 1430179"/>
              <a:gd name="connsiteX3" fmla="*/ 1362582 w 2818848"/>
              <a:gd name="connsiteY3" fmla="*/ 0 h 1430179"/>
              <a:gd name="connsiteX4" fmla="*/ 1901268 w 2818848"/>
              <a:gd name="connsiteY4" fmla="*/ 0 h 1430179"/>
              <a:gd name="connsiteX5" fmla="*/ 2580480 w 2818848"/>
              <a:gd name="connsiteY5" fmla="*/ 0 h 1430179"/>
              <a:gd name="connsiteX6" fmla="*/ 2818848 w 2818848"/>
              <a:gd name="connsiteY6" fmla="*/ 238368 h 1430179"/>
              <a:gd name="connsiteX7" fmla="*/ 2818848 w 2818848"/>
              <a:gd name="connsiteY7" fmla="*/ 715090 h 1430179"/>
              <a:gd name="connsiteX8" fmla="*/ 2818848 w 2818848"/>
              <a:gd name="connsiteY8" fmla="*/ 1191811 h 1430179"/>
              <a:gd name="connsiteX9" fmla="*/ 2580480 w 2818848"/>
              <a:gd name="connsiteY9" fmla="*/ 1430179 h 1430179"/>
              <a:gd name="connsiteX10" fmla="*/ 2018373 w 2818848"/>
              <a:gd name="connsiteY10" fmla="*/ 1430179 h 1430179"/>
              <a:gd name="connsiteX11" fmla="*/ 1503108 w 2818848"/>
              <a:gd name="connsiteY11" fmla="*/ 1430179 h 1430179"/>
              <a:gd name="connsiteX12" fmla="*/ 894159 w 2818848"/>
              <a:gd name="connsiteY12" fmla="*/ 1430179 h 1430179"/>
              <a:gd name="connsiteX13" fmla="*/ 238368 w 2818848"/>
              <a:gd name="connsiteY13" fmla="*/ 1430179 h 1430179"/>
              <a:gd name="connsiteX14" fmla="*/ 0 w 2818848"/>
              <a:gd name="connsiteY14" fmla="*/ 1191811 h 1430179"/>
              <a:gd name="connsiteX15" fmla="*/ 0 w 2818848"/>
              <a:gd name="connsiteY15" fmla="*/ 696021 h 1430179"/>
              <a:gd name="connsiteX16" fmla="*/ 0 w 2818848"/>
              <a:gd name="connsiteY16" fmla="*/ 238368 h 143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18848" h="1430179" fill="none" extrusionOk="0">
                <a:moveTo>
                  <a:pt x="0" y="238368"/>
                </a:moveTo>
                <a:cubicBezTo>
                  <a:pt x="-12020" y="128213"/>
                  <a:pt x="110145" y="2544"/>
                  <a:pt x="238368" y="0"/>
                </a:cubicBezTo>
                <a:cubicBezTo>
                  <a:pt x="398732" y="2072"/>
                  <a:pt x="578784" y="584"/>
                  <a:pt x="777054" y="0"/>
                </a:cubicBezTo>
                <a:cubicBezTo>
                  <a:pt x="975324" y="-584"/>
                  <a:pt x="1089435" y="-4833"/>
                  <a:pt x="1362582" y="0"/>
                </a:cubicBezTo>
                <a:cubicBezTo>
                  <a:pt x="1635729" y="4833"/>
                  <a:pt x="1705195" y="-1442"/>
                  <a:pt x="1901268" y="0"/>
                </a:cubicBezTo>
                <a:cubicBezTo>
                  <a:pt x="2097341" y="1442"/>
                  <a:pt x="2283459" y="-33523"/>
                  <a:pt x="2580480" y="0"/>
                </a:cubicBezTo>
                <a:cubicBezTo>
                  <a:pt x="2701602" y="-596"/>
                  <a:pt x="2834797" y="120452"/>
                  <a:pt x="2818848" y="238368"/>
                </a:cubicBezTo>
                <a:cubicBezTo>
                  <a:pt x="2817021" y="439290"/>
                  <a:pt x="2801185" y="603626"/>
                  <a:pt x="2818848" y="715090"/>
                </a:cubicBezTo>
                <a:cubicBezTo>
                  <a:pt x="2836511" y="826554"/>
                  <a:pt x="2838818" y="999886"/>
                  <a:pt x="2818848" y="1191811"/>
                </a:cubicBezTo>
                <a:cubicBezTo>
                  <a:pt x="2817502" y="1295519"/>
                  <a:pt x="2716873" y="1433169"/>
                  <a:pt x="2580480" y="1430179"/>
                </a:cubicBezTo>
                <a:cubicBezTo>
                  <a:pt x="2395365" y="1450310"/>
                  <a:pt x="2153348" y="1415008"/>
                  <a:pt x="2018373" y="1430179"/>
                </a:cubicBezTo>
                <a:cubicBezTo>
                  <a:pt x="1883398" y="1445350"/>
                  <a:pt x="1655532" y="1437940"/>
                  <a:pt x="1503108" y="1430179"/>
                </a:cubicBezTo>
                <a:cubicBezTo>
                  <a:pt x="1350684" y="1422418"/>
                  <a:pt x="1130029" y="1447352"/>
                  <a:pt x="894159" y="1430179"/>
                </a:cubicBezTo>
                <a:cubicBezTo>
                  <a:pt x="658289" y="1413006"/>
                  <a:pt x="418802" y="1454818"/>
                  <a:pt x="238368" y="1430179"/>
                </a:cubicBezTo>
                <a:cubicBezTo>
                  <a:pt x="99328" y="1434324"/>
                  <a:pt x="4996" y="1336993"/>
                  <a:pt x="0" y="1191811"/>
                </a:cubicBezTo>
                <a:cubicBezTo>
                  <a:pt x="-4556" y="1040575"/>
                  <a:pt x="-6227" y="877157"/>
                  <a:pt x="0" y="696021"/>
                </a:cubicBezTo>
                <a:cubicBezTo>
                  <a:pt x="6227" y="514885"/>
                  <a:pt x="-3391" y="462093"/>
                  <a:pt x="0" y="238368"/>
                </a:cubicBezTo>
                <a:close/>
              </a:path>
              <a:path w="2818848" h="1430179" stroke="0" extrusionOk="0">
                <a:moveTo>
                  <a:pt x="0" y="238368"/>
                </a:moveTo>
                <a:cubicBezTo>
                  <a:pt x="-17854" y="95708"/>
                  <a:pt x="77510" y="10963"/>
                  <a:pt x="238368" y="0"/>
                </a:cubicBezTo>
                <a:cubicBezTo>
                  <a:pt x="457692" y="27933"/>
                  <a:pt x="611186" y="-4497"/>
                  <a:pt x="870738" y="0"/>
                </a:cubicBezTo>
                <a:cubicBezTo>
                  <a:pt x="1130290" y="4497"/>
                  <a:pt x="1190643" y="8239"/>
                  <a:pt x="1432845" y="0"/>
                </a:cubicBezTo>
                <a:cubicBezTo>
                  <a:pt x="1675047" y="-8239"/>
                  <a:pt x="1725952" y="-13563"/>
                  <a:pt x="1971531" y="0"/>
                </a:cubicBezTo>
                <a:cubicBezTo>
                  <a:pt x="2217110" y="13563"/>
                  <a:pt x="2454234" y="-5340"/>
                  <a:pt x="2580480" y="0"/>
                </a:cubicBezTo>
                <a:cubicBezTo>
                  <a:pt x="2718070" y="-12231"/>
                  <a:pt x="2799889" y="103818"/>
                  <a:pt x="2818848" y="238368"/>
                </a:cubicBezTo>
                <a:cubicBezTo>
                  <a:pt x="2817766" y="413899"/>
                  <a:pt x="2824584" y="570384"/>
                  <a:pt x="2818848" y="715090"/>
                </a:cubicBezTo>
                <a:cubicBezTo>
                  <a:pt x="2813112" y="859796"/>
                  <a:pt x="2826194" y="1064085"/>
                  <a:pt x="2818848" y="1191811"/>
                </a:cubicBezTo>
                <a:cubicBezTo>
                  <a:pt x="2833906" y="1327079"/>
                  <a:pt x="2694486" y="1427326"/>
                  <a:pt x="2580480" y="1430179"/>
                </a:cubicBezTo>
                <a:cubicBezTo>
                  <a:pt x="2328129" y="1446116"/>
                  <a:pt x="2122117" y="1422369"/>
                  <a:pt x="1994952" y="1430179"/>
                </a:cubicBezTo>
                <a:cubicBezTo>
                  <a:pt x="1867787" y="1437989"/>
                  <a:pt x="1622216" y="1403798"/>
                  <a:pt x="1432845" y="1430179"/>
                </a:cubicBezTo>
                <a:cubicBezTo>
                  <a:pt x="1243474" y="1456560"/>
                  <a:pt x="1024483" y="1401313"/>
                  <a:pt x="800475" y="1430179"/>
                </a:cubicBezTo>
                <a:cubicBezTo>
                  <a:pt x="576467" y="1459046"/>
                  <a:pt x="381984" y="1431323"/>
                  <a:pt x="238368" y="1430179"/>
                </a:cubicBezTo>
                <a:cubicBezTo>
                  <a:pt x="103359" y="1430731"/>
                  <a:pt x="-13120" y="1314405"/>
                  <a:pt x="0" y="1191811"/>
                </a:cubicBezTo>
                <a:cubicBezTo>
                  <a:pt x="-13184" y="977017"/>
                  <a:pt x="12778" y="853182"/>
                  <a:pt x="0" y="705555"/>
                </a:cubicBezTo>
                <a:cubicBezTo>
                  <a:pt x="-12778" y="557928"/>
                  <a:pt x="16348" y="464539"/>
                  <a:pt x="0" y="238368"/>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72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You can also create multiple accounts (also called profiles) in the new </a:t>
            </a:r>
            <a:r>
              <a:rPr lang="en-US">
                <a:solidFill>
                  <a:srgbClr val="FFFF00"/>
                </a:solidFill>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rPr>
              <a:t>Edge browser</a:t>
            </a:r>
            <a:r>
              <a:rPr lang="en-US">
                <a:solidFill>
                  <a:srgbClr val="FFFF00"/>
                </a:solidFill>
                <a:latin typeface="Segoe UI" panose="020B0502040204020203" pitchFamily="34" charset="0"/>
                <a:cs typeface="Segoe UI" panose="020B0502040204020203" pitchFamily="34" charset="0"/>
              </a:rPr>
              <a:t>.</a:t>
            </a:r>
          </a:p>
        </p:txBody>
      </p:sp>
      <p:sp>
        <p:nvSpPr>
          <p:cNvPr id="13" name="Right Arrow 12">
            <a:extLst>
              <a:ext uri="{FF2B5EF4-FFF2-40B4-BE49-F238E27FC236}">
                <a16:creationId xmlns:a16="http://schemas.microsoft.com/office/drawing/2014/main" id="{F204BF39-DF8B-5540-9039-9AEF57A70CA0}"/>
              </a:ext>
            </a:extLst>
          </p:cNvPr>
          <p:cNvSpPr/>
          <p:nvPr/>
        </p:nvSpPr>
        <p:spPr>
          <a:xfrm rot="4541884" flipH="1">
            <a:off x="8019702" y="380166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F7124921-CB65-8743-BB6A-53E75985EB10}"/>
              </a:ext>
            </a:extLst>
          </p:cNvPr>
          <p:cNvSpPr/>
          <p:nvPr/>
        </p:nvSpPr>
        <p:spPr>
          <a:xfrm rot="1361824" flipH="1">
            <a:off x="9629627" y="85529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406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screenshot of a cell phone screen with text&#10;&#10;Description automatically generated">
            <a:extLst>
              <a:ext uri="{FF2B5EF4-FFF2-40B4-BE49-F238E27FC236}">
                <a16:creationId xmlns:a16="http://schemas.microsoft.com/office/drawing/2014/main" id="{F3D3BA6C-FD9E-6149-AE72-99241CC96F3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48352" y="521088"/>
            <a:ext cx="7708448" cy="5151348"/>
          </a:xfrm>
          <a:prstGeom prst="rect">
            <a:avLst/>
          </a:prstGeom>
        </p:spPr>
      </p:pic>
      <p:pic>
        <p:nvPicPr>
          <p:cNvPr id="11" name="laptop">
            <a:extLst>
              <a:ext uri="{FF2B5EF4-FFF2-40B4-BE49-F238E27FC236}">
                <a16:creationId xmlns:a16="http://schemas.microsoft.com/office/drawing/2014/main" id="{3B666880-5132-E446-AF23-91F9AFBD2FD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2" name="copy">
            <a:extLst>
              <a:ext uri="{FF2B5EF4-FFF2-40B4-BE49-F238E27FC236}">
                <a16:creationId xmlns:a16="http://schemas.microsoft.com/office/drawing/2014/main" id="{D6EA97A1-A5A5-2340-BA0A-F05EE73417D5}"/>
              </a:ext>
            </a:extLst>
          </p:cNvPr>
          <p:cNvSpPr txBox="1"/>
          <p:nvPr/>
        </p:nvSpPr>
        <p:spPr>
          <a:xfrm>
            <a:off x="227458" y="1821949"/>
            <a:ext cx="4272531" cy="4443269"/>
          </a:xfrm>
          <a:custGeom>
            <a:avLst/>
            <a:gdLst>
              <a:gd name="connsiteX0" fmla="*/ 0 w 4272531"/>
              <a:gd name="connsiteY0" fmla="*/ 312066 h 4443269"/>
              <a:gd name="connsiteX1" fmla="*/ 312066 w 4272531"/>
              <a:gd name="connsiteY1" fmla="*/ 0 h 4443269"/>
              <a:gd name="connsiteX2" fmla="*/ 920133 w 4272531"/>
              <a:gd name="connsiteY2" fmla="*/ 0 h 4443269"/>
              <a:gd name="connsiteX3" fmla="*/ 1455231 w 4272531"/>
              <a:gd name="connsiteY3" fmla="*/ 0 h 4443269"/>
              <a:gd name="connsiteX4" fmla="*/ 1953846 w 4272531"/>
              <a:gd name="connsiteY4" fmla="*/ 0 h 4443269"/>
              <a:gd name="connsiteX5" fmla="*/ 2488944 w 4272531"/>
              <a:gd name="connsiteY5" fmla="*/ 0 h 4443269"/>
              <a:gd name="connsiteX6" fmla="*/ 3133495 w 4272531"/>
              <a:gd name="connsiteY6" fmla="*/ 0 h 4443269"/>
              <a:gd name="connsiteX7" fmla="*/ 3960465 w 4272531"/>
              <a:gd name="connsiteY7" fmla="*/ 0 h 4443269"/>
              <a:gd name="connsiteX8" fmla="*/ 4272531 w 4272531"/>
              <a:gd name="connsiteY8" fmla="*/ 312066 h 4443269"/>
              <a:gd name="connsiteX9" fmla="*/ 4272531 w 4272531"/>
              <a:gd name="connsiteY9" fmla="*/ 948589 h 4443269"/>
              <a:gd name="connsiteX10" fmla="*/ 4272531 w 4272531"/>
              <a:gd name="connsiteY10" fmla="*/ 1585112 h 4443269"/>
              <a:gd name="connsiteX11" fmla="*/ 4272531 w 4272531"/>
              <a:gd name="connsiteY11" fmla="*/ 2145252 h 4443269"/>
              <a:gd name="connsiteX12" fmla="*/ 4272531 w 4272531"/>
              <a:gd name="connsiteY12" fmla="*/ 2858157 h 4443269"/>
              <a:gd name="connsiteX13" fmla="*/ 4272531 w 4272531"/>
              <a:gd name="connsiteY13" fmla="*/ 3494680 h 4443269"/>
              <a:gd name="connsiteX14" fmla="*/ 4272531 w 4272531"/>
              <a:gd name="connsiteY14" fmla="*/ 4131203 h 4443269"/>
              <a:gd name="connsiteX15" fmla="*/ 3960465 w 4272531"/>
              <a:gd name="connsiteY15" fmla="*/ 4443269 h 4443269"/>
              <a:gd name="connsiteX16" fmla="*/ 3279431 w 4272531"/>
              <a:gd name="connsiteY16" fmla="*/ 4443269 h 4443269"/>
              <a:gd name="connsiteX17" fmla="*/ 2744332 w 4272531"/>
              <a:gd name="connsiteY17" fmla="*/ 4443269 h 4443269"/>
              <a:gd name="connsiteX18" fmla="*/ 2136266 w 4272531"/>
              <a:gd name="connsiteY18" fmla="*/ 4443269 h 4443269"/>
              <a:gd name="connsiteX19" fmla="*/ 1637651 w 4272531"/>
              <a:gd name="connsiteY19" fmla="*/ 4443269 h 4443269"/>
              <a:gd name="connsiteX20" fmla="*/ 956616 w 4272531"/>
              <a:gd name="connsiteY20" fmla="*/ 4443269 h 4443269"/>
              <a:gd name="connsiteX21" fmla="*/ 312066 w 4272531"/>
              <a:gd name="connsiteY21" fmla="*/ 4443269 h 4443269"/>
              <a:gd name="connsiteX22" fmla="*/ 0 w 4272531"/>
              <a:gd name="connsiteY22" fmla="*/ 4131203 h 4443269"/>
              <a:gd name="connsiteX23" fmla="*/ 0 w 4272531"/>
              <a:gd name="connsiteY23" fmla="*/ 3494680 h 4443269"/>
              <a:gd name="connsiteX24" fmla="*/ 0 w 4272531"/>
              <a:gd name="connsiteY24" fmla="*/ 2858157 h 4443269"/>
              <a:gd name="connsiteX25" fmla="*/ 0 w 4272531"/>
              <a:gd name="connsiteY25" fmla="*/ 2183443 h 4443269"/>
              <a:gd name="connsiteX26" fmla="*/ 0 w 4272531"/>
              <a:gd name="connsiteY26" fmla="*/ 1470538 h 4443269"/>
              <a:gd name="connsiteX27" fmla="*/ 0 w 4272531"/>
              <a:gd name="connsiteY27" fmla="*/ 312066 h 444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272531" h="4443269" fill="none" extrusionOk="0">
                <a:moveTo>
                  <a:pt x="0" y="312066"/>
                </a:moveTo>
                <a:cubicBezTo>
                  <a:pt x="-5222" y="155997"/>
                  <a:pt x="128191" y="-36299"/>
                  <a:pt x="312066" y="0"/>
                </a:cubicBezTo>
                <a:cubicBezTo>
                  <a:pt x="582529" y="-15285"/>
                  <a:pt x="647254" y="-23775"/>
                  <a:pt x="920133" y="0"/>
                </a:cubicBezTo>
                <a:cubicBezTo>
                  <a:pt x="1193012" y="23775"/>
                  <a:pt x="1217609" y="-10100"/>
                  <a:pt x="1455231" y="0"/>
                </a:cubicBezTo>
                <a:cubicBezTo>
                  <a:pt x="1692853" y="10100"/>
                  <a:pt x="1759774" y="3516"/>
                  <a:pt x="1953846" y="0"/>
                </a:cubicBezTo>
                <a:cubicBezTo>
                  <a:pt x="2147919" y="-3516"/>
                  <a:pt x="2294823" y="11912"/>
                  <a:pt x="2488944" y="0"/>
                </a:cubicBezTo>
                <a:cubicBezTo>
                  <a:pt x="2683065" y="-11912"/>
                  <a:pt x="2943412" y="-4472"/>
                  <a:pt x="3133495" y="0"/>
                </a:cubicBezTo>
                <a:cubicBezTo>
                  <a:pt x="3323578" y="4472"/>
                  <a:pt x="3638664" y="9139"/>
                  <a:pt x="3960465" y="0"/>
                </a:cubicBezTo>
                <a:cubicBezTo>
                  <a:pt x="4160467" y="879"/>
                  <a:pt x="4293047" y="160975"/>
                  <a:pt x="4272531" y="312066"/>
                </a:cubicBezTo>
                <a:cubicBezTo>
                  <a:pt x="4302342" y="538228"/>
                  <a:pt x="4246321" y="755892"/>
                  <a:pt x="4272531" y="948589"/>
                </a:cubicBezTo>
                <a:cubicBezTo>
                  <a:pt x="4298741" y="1141286"/>
                  <a:pt x="4253315" y="1357790"/>
                  <a:pt x="4272531" y="1585112"/>
                </a:cubicBezTo>
                <a:cubicBezTo>
                  <a:pt x="4291747" y="1812434"/>
                  <a:pt x="4265259" y="1930628"/>
                  <a:pt x="4272531" y="2145252"/>
                </a:cubicBezTo>
                <a:cubicBezTo>
                  <a:pt x="4279803" y="2359876"/>
                  <a:pt x="4261306" y="2637056"/>
                  <a:pt x="4272531" y="2858157"/>
                </a:cubicBezTo>
                <a:cubicBezTo>
                  <a:pt x="4283756" y="3079258"/>
                  <a:pt x="4275837" y="3314033"/>
                  <a:pt x="4272531" y="3494680"/>
                </a:cubicBezTo>
                <a:cubicBezTo>
                  <a:pt x="4269225" y="3675327"/>
                  <a:pt x="4273267" y="3928906"/>
                  <a:pt x="4272531" y="4131203"/>
                </a:cubicBezTo>
                <a:cubicBezTo>
                  <a:pt x="4267948" y="4298309"/>
                  <a:pt x="4157926" y="4416097"/>
                  <a:pt x="3960465" y="4443269"/>
                </a:cubicBezTo>
                <a:cubicBezTo>
                  <a:pt x="3641825" y="4449241"/>
                  <a:pt x="3562786" y="4434667"/>
                  <a:pt x="3279431" y="4443269"/>
                </a:cubicBezTo>
                <a:cubicBezTo>
                  <a:pt x="2996076" y="4451871"/>
                  <a:pt x="2970581" y="4438457"/>
                  <a:pt x="2744332" y="4443269"/>
                </a:cubicBezTo>
                <a:cubicBezTo>
                  <a:pt x="2518083" y="4448081"/>
                  <a:pt x="2347623" y="4455423"/>
                  <a:pt x="2136266" y="4443269"/>
                </a:cubicBezTo>
                <a:cubicBezTo>
                  <a:pt x="1924909" y="4431115"/>
                  <a:pt x="1853982" y="4467146"/>
                  <a:pt x="1637651" y="4443269"/>
                </a:cubicBezTo>
                <a:cubicBezTo>
                  <a:pt x="1421321" y="4419392"/>
                  <a:pt x="1186588" y="4474421"/>
                  <a:pt x="956616" y="4443269"/>
                </a:cubicBezTo>
                <a:cubicBezTo>
                  <a:pt x="726644" y="4412117"/>
                  <a:pt x="600887" y="4429842"/>
                  <a:pt x="312066" y="4443269"/>
                </a:cubicBezTo>
                <a:cubicBezTo>
                  <a:pt x="142201" y="4433654"/>
                  <a:pt x="7605" y="4274987"/>
                  <a:pt x="0" y="4131203"/>
                </a:cubicBezTo>
                <a:cubicBezTo>
                  <a:pt x="21875" y="3866766"/>
                  <a:pt x="-22331" y="3725569"/>
                  <a:pt x="0" y="3494680"/>
                </a:cubicBezTo>
                <a:cubicBezTo>
                  <a:pt x="22331" y="3263791"/>
                  <a:pt x="-4902" y="3169844"/>
                  <a:pt x="0" y="2858157"/>
                </a:cubicBezTo>
                <a:cubicBezTo>
                  <a:pt x="4902" y="2546470"/>
                  <a:pt x="8489" y="2336738"/>
                  <a:pt x="0" y="2183443"/>
                </a:cubicBezTo>
                <a:cubicBezTo>
                  <a:pt x="-8489" y="2030148"/>
                  <a:pt x="-16231" y="1787081"/>
                  <a:pt x="0" y="1470538"/>
                </a:cubicBezTo>
                <a:cubicBezTo>
                  <a:pt x="16231" y="1153996"/>
                  <a:pt x="17179" y="653788"/>
                  <a:pt x="0" y="312066"/>
                </a:cubicBezTo>
                <a:close/>
              </a:path>
              <a:path w="4272531" h="4443269" stroke="0" extrusionOk="0">
                <a:moveTo>
                  <a:pt x="0" y="312066"/>
                </a:moveTo>
                <a:cubicBezTo>
                  <a:pt x="-10950" y="132963"/>
                  <a:pt x="123701" y="6011"/>
                  <a:pt x="312066" y="0"/>
                </a:cubicBezTo>
                <a:cubicBezTo>
                  <a:pt x="626209" y="-30309"/>
                  <a:pt x="799434" y="13129"/>
                  <a:pt x="993100" y="0"/>
                </a:cubicBezTo>
                <a:cubicBezTo>
                  <a:pt x="1186766" y="-13129"/>
                  <a:pt x="1359444" y="-9147"/>
                  <a:pt x="1564683" y="0"/>
                </a:cubicBezTo>
                <a:cubicBezTo>
                  <a:pt x="1769922" y="9147"/>
                  <a:pt x="1927019" y="-22578"/>
                  <a:pt x="2099782" y="0"/>
                </a:cubicBezTo>
                <a:cubicBezTo>
                  <a:pt x="2272545" y="22578"/>
                  <a:pt x="2558020" y="15325"/>
                  <a:pt x="2744332" y="0"/>
                </a:cubicBezTo>
                <a:cubicBezTo>
                  <a:pt x="2930644" y="-15325"/>
                  <a:pt x="3148750" y="-322"/>
                  <a:pt x="3315915" y="0"/>
                </a:cubicBezTo>
                <a:cubicBezTo>
                  <a:pt x="3483080" y="322"/>
                  <a:pt x="3766751" y="11167"/>
                  <a:pt x="3960465" y="0"/>
                </a:cubicBezTo>
                <a:cubicBezTo>
                  <a:pt x="4130399" y="-23033"/>
                  <a:pt x="4269324" y="144174"/>
                  <a:pt x="4272531" y="312066"/>
                </a:cubicBezTo>
                <a:cubicBezTo>
                  <a:pt x="4258738" y="536575"/>
                  <a:pt x="4292209" y="592533"/>
                  <a:pt x="4272531" y="872206"/>
                </a:cubicBezTo>
                <a:cubicBezTo>
                  <a:pt x="4252853" y="1151879"/>
                  <a:pt x="4254642" y="1251940"/>
                  <a:pt x="4272531" y="1508729"/>
                </a:cubicBezTo>
                <a:cubicBezTo>
                  <a:pt x="4290420" y="1765518"/>
                  <a:pt x="4273318" y="1991182"/>
                  <a:pt x="4272531" y="2145252"/>
                </a:cubicBezTo>
                <a:cubicBezTo>
                  <a:pt x="4271744" y="2299322"/>
                  <a:pt x="4266128" y="2596664"/>
                  <a:pt x="4272531" y="2743583"/>
                </a:cubicBezTo>
                <a:cubicBezTo>
                  <a:pt x="4278934" y="2890502"/>
                  <a:pt x="4288057" y="3145881"/>
                  <a:pt x="4272531" y="3456489"/>
                </a:cubicBezTo>
                <a:cubicBezTo>
                  <a:pt x="4257005" y="3767097"/>
                  <a:pt x="4303886" y="3927339"/>
                  <a:pt x="4272531" y="4131203"/>
                </a:cubicBezTo>
                <a:cubicBezTo>
                  <a:pt x="4247259" y="4307702"/>
                  <a:pt x="4100587" y="4421033"/>
                  <a:pt x="3960465" y="4443269"/>
                </a:cubicBezTo>
                <a:cubicBezTo>
                  <a:pt x="3748090" y="4438913"/>
                  <a:pt x="3470150" y="4455377"/>
                  <a:pt x="3315915" y="4443269"/>
                </a:cubicBezTo>
                <a:cubicBezTo>
                  <a:pt x="3161680" y="4431162"/>
                  <a:pt x="2952544" y="4420787"/>
                  <a:pt x="2707848" y="4443269"/>
                </a:cubicBezTo>
                <a:cubicBezTo>
                  <a:pt x="2463152" y="4465751"/>
                  <a:pt x="2317105" y="4466829"/>
                  <a:pt x="2209233" y="4443269"/>
                </a:cubicBezTo>
                <a:cubicBezTo>
                  <a:pt x="2101362" y="4419709"/>
                  <a:pt x="1824480" y="4419352"/>
                  <a:pt x="1674135" y="4443269"/>
                </a:cubicBezTo>
                <a:cubicBezTo>
                  <a:pt x="1523790" y="4467186"/>
                  <a:pt x="1300560" y="4463214"/>
                  <a:pt x="993100" y="4443269"/>
                </a:cubicBezTo>
                <a:cubicBezTo>
                  <a:pt x="685641" y="4423324"/>
                  <a:pt x="644525" y="4444450"/>
                  <a:pt x="312066" y="4443269"/>
                </a:cubicBezTo>
                <a:cubicBezTo>
                  <a:pt x="150921" y="4465454"/>
                  <a:pt x="-18432" y="4313272"/>
                  <a:pt x="0" y="4131203"/>
                </a:cubicBezTo>
                <a:cubicBezTo>
                  <a:pt x="3754" y="3957605"/>
                  <a:pt x="14148" y="3617628"/>
                  <a:pt x="0" y="3456489"/>
                </a:cubicBezTo>
                <a:cubicBezTo>
                  <a:pt x="-14148" y="3295350"/>
                  <a:pt x="4037" y="3145421"/>
                  <a:pt x="0" y="2934540"/>
                </a:cubicBezTo>
                <a:cubicBezTo>
                  <a:pt x="-4037" y="2723659"/>
                  <a:pt x="-962" y="2481305"/>
                  <a:pt x="0" y="2298017"/>
                </a:cubicBezTo>
                <a:cubicBezTo>
                  <a:pt x="962" y="2114729"/>
                  <a:pt x="17202" y="1969895"/>
                  <a:pt x="0" y="1737877"/>
                </a:cubicBezTo>
                <a:cubicBezTo>
                  <a:pt x="-17202" y="1505859"/>
                  <a:pt x="19721" y="1236802"/>
                  <a:pt x="0" y="1063163"/>
                </a:cubicBezTo>
                <a:cubicBezTo>
                  <a:pt x="-19721" y="889524"/>
                  <a:pt x="22989" y="619433"/>
                  <a:pt x="0" y="312066"/>
                </a:cubicBezTo>
                <a:close/>
              </a:path>
            </a:pathLst>
          </a:custGeom>
          <a:solidFill>
            <a:schemeClr val="tx1"/>
          </a:solidFill>
          <a:ln w="76200">
            <a:gradFill>
              <a:gsLst>
                <a:gs pos="100000">
                  <a:srgbClr val="FFFF00"/>
                </a:gs>
                <a:gs pos="100000">
                  <a:srgbClr val="E42592"/>
                </a:gs>
                <a:gs pos="100000">
                  <a:schemeClr val="accent1">
                    <a:lumMod val="45000"/>
                    <a:lumOff val="55000"/>
                  </a:schemeClr>
                </a:gs>
                <a:gs pos="15000">
                  <a:srgbClr val="E42592"/>
                </a:gs>
              </a:gsLst>
              <a:lin ang="4800000" scaled="0"/>
            </a:gradFill>
            <a:round/>
            <a:extLst>
              <a:ext uri="{C807C97D-BFC1-408E-A445-0C87EB9F89A2}">
                <ask:lineSketchStyleProps xmlns:ask="http://schemas.microsoft.com/office/drawing/2018/sketchyshapes" sd="1219033472">
                  <a:prstGeom prst="roundRect">
                    <a:avLst>
                      <a:gd name="adj" fmla="val 7304"/>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t">
            <a:noAutofit/>
          </a:bodyPr>
          <a:lstStyle/>
          <a:p>
            <a:r>
              <a:rPr lang="en-US" b="1" dirty="0">
                <a:solidFill>
                  <a:srgbClr val="FFFF00"/>
                </a:solidFill>
                <a:latin typeface="Segoe UI" panose="020B0502040204020203" pitchFamily="34" charset="0"/>
                <a:cs typeface="Segoe UI" panose="020B0502040204020203" pitchFamily="34" charset="0"/>
              </a:rPr>
              <a:t>4. We are experiencing low internet bandwidth. What can we do?</a:t>
            </a:r>
          </a:p>
          <a:p>
            <a:endParaRPr lang="en-US" dirty="0">
              <a:solidFill>
                <a:schemeClr val="bg1"/>
              </a:solidFill>
              <a:latin typeface="Segoe UI" panose="020B0502040204020203" pitchFamily="34" charset="0"/>
              <a:cs typeface="Segoe UI" panose="020B0502040204020203" pitchFamily="34" charset="0"/>
            </a:endParaRPr>
          </a:p>
          <a:p>
            <a:r>
              <a:rPr lang="en-US" dirty="0">
                <a:solidFill>
                  <a:schemeClr val="bg1"/>
                </a:solidFill>
                <a:latin typeface="Segoe UI" panose="020B0502040204020203" pitchFamily="34" charset="0"/>
                <a:cs typeface="Segoe UI" panose="020B0502040204020203" pitchFamily="34" charset="0"/>
              </a:rPr>
              <a:t>You can still use Teams when internet bandwidth is low. Teams will work to reduce the amount of video streams automatically.</a:t>
            </a:r>
          </a:p>
          <a:p>
            <a:endParaRPr lang="en-US" dirty="0">
              <a:solidFill>
                <a:schemeClr val="bg1"/>
              </a:solidFill>
              <a:latin typeface="Segoe UI" panose="020B0502040204020203" pitchFamily="34" charset="0"/>
              <a:cs typeface="Segoe UI" panose="020B0502040204020203" pitchFamily="34" charset="0"/>
            </a:endParaRPr>
          </a:p>
          <a:p>
            <a:r>
              <a:rPr lang="en-US" dirty="0">
                <a:solidFill>
                  <a:schemeClr val="bg1"/>
                </a:solidFill>
                <a:latin typeface="Segoe UI" panose="020B0502040204020203" pitchFamily="34" charset="0"/>
                <a:cs typeface="Segoe UI" panose="020B0502040204020203" pitchFamily="34" charset="0"/>
              </a:rPr>
              <a:t>You can try limiting video usage during live class sessions. Have your child turn on the camera at the beginning of the session to say hello, or have your student only use the camera when they are speaking.</a:t>
            </a:r>
          </a:p>
        </p:txBody>
      </p:sp>
      <p:sp>
        <p:nvSpPr>
          <p:cNvPr id="15" name="Right Arrow 14">
            <a:extLst>
              <a:ext uri="{FF2B5EF4-FFF2-40B4-BE49-F238E27FC236}">
                <a16:creationId xmlns:a16="http://schemas.microsoft.com/office/drawing/2014/main" id="{D4193058-9BD5-AD4E-91EA-F3E1E4C9ECAD}"/>
              </a:ext>
            </a:extLst>
          </p:cNvPr>
          <p:cNvSpPr/>
          <p:nvPr/>
        </p:nvSpPr>
        <p:spPr>
          <a:xfrm rot="5400000" flipH="1">
            <a:off x="4727840" y="4066450"/>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79486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screenshot of a computer&#10;&#10;Description automatically generated">
            <a:extLst>
              <a:ext uri="{FF2B5EF4-FFF2-40B4-BE49-F238E27FC236}">
                <a16:creationId xmlns:a16="http://schemas.microsoft.com/office/drawing/2014/main" id="{2750556D-AFE2-4318-9863-725AA12E9A7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02647" y="502276"/>
            <a:ext cx="7750460" cy="5177307"/>
          </a:xfrm>
          <a:prstGeom prst="rect">
            <a:avLst/>
          </a:prstGeom>
        </p:spPr>
      </p:pic>
      <p:pic>
        <p:nvPicPr>
          <p:cNvPr id="11" name="laptop">
            <a:extLst>
              <a:ext uri="{FF2B5EF4-FFF2-40B4-BE49-F238E27FC236}">
                <a16:creationId xmlns:a16="http://schemas.microsoft.com/office/drawing/2014/main" id="{3B666880-5132-E446-AF23-91F9AFBD2FD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5" name="Right Arrow 14">
            <a:extLst>
              <a:ext uri="{FF2B5EF4-FFF2-40B4-BE49-F238E27FC236}">
                <a16:creationId xmlns:a16="http://schemas.microsoft.com/office/drawing/2014/main" id="{D4193058-9BD5-AD4E-91EA-F3E1E4C9ECAD}"/>
              </a:ext>
            </a:extLst>
          </p:cNvPr>
          <p:cNvSpPr/>
          <p:nvPr/>
        </p:nvSpPr>
        <p:spPr>
          <a:xfrm rot="8882512" flipH="1">
            <a:off x="7021064" y="4546955"/>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py">
            <a:extLst>
              <a:ext uri="{FF2B5EF4-FFF2-40B4-BE49-F238E27FC236}">
                <a16:creationId xmlns:a16="http://schemas.microsoft.com/office/drawing/2014/main" id="{D6EA97A1-A5A5-2340-BA0A-F05EE73417D5}"/>
              </a:ext>
            </a:extLst>
          </p:cNvPr>
          <p:cNvSpPr txBox="1"/>
          <p:nvPr/>
        </p:nvSpPr>
        <p:spPr>
          <a:xfrm>
            <a:off x="739101" y="3328796"/>
            <a:ext cx="4370635" cy="1721755"/>
          </a:xfrm>
          <a:custGeom>
            <a:avLst/>
            <a:gdLst>
              <a:gd name="connsiteX0" fmla="*/ 0 w 4370635"/>
              <a:gd name="connsiteY0" fmla="*/ 125757 h 1721755"/>
              <a:gd name="connsiteX1" fmla="*/ 125757 w 4370635"/>
              <a:gd name="connsiteY1" fmla="*/ 0 h 1721755"/>
              <a:gd name="connsiteX2" fmla="*/ 812277 w 4370635"/>
              <a:gd name="connsiteY2" fmla="*/ 0 h 1721755"/>
              <a:gd name="connsiteX3" fmla="*/ 1416415 w 4370635"/>
              <a:gd name="connsiteY3" fmla="*/ 0 h 1721755"/>
              <a:gd name="connsiteX4" fmla="*/ 2144126 w 4370635"/>
              <a:gd name="connsiteY4" fmla="*/ 0 h 1721755"/>
              <a:gd name="connsiteX5" fmla="*/ 2748264 w 4370635"/>
              <a:gd name="connsiteY5" fmla="*/ 0 h 1721755"/>
              <a:gd name="connsiteX6" fmla="*/ 3475975 w 4370635"/>
              <a:gd name="connsiteY6" fmla="*/ 0 h 1721755"/>
              <a:gd name="connsiteX7" fmla="*/ 4244878 w 4370635"/>
              <a:gd name="connsiteY7" fmla="*/ 0 h 1721755"/>
              <a:gd name="connsiteX8" fmla="*/ 4370635 w 4370635"/>
              <a:gd name="connsiteY8" fmla="*/ 125757 h 1721755"/>
              <a:gd name="connsiteX9" fmla="*/ 4370635 w 4370635"/>
              <a:gd name="connsiteY9" fmla="*/ 601135 h 1721755"/>
              <a:gd name="connsiteX10" fmla="*/ 4370635 w 4370635"/>
              <a:gd name="connsiteY10" fmla="*/ 1061810 h 1721755"/>
              <a:gd name="connsiteX11" fmla="*/ 4370635 w 4370635"/>
              <a:gd name="connsiteY11" fmla="*/ 1595998 h 1721755"/>
              <a:gd name="connsiteX12" fmla="*/ 4244878 w 4370635"/>
              <a:gd name="connsiteY12" fmla="*/ 1721755 h 1721755"/>
              <a:gd name="connsiteX13" fmla="*/ 3640740 w 4370635"/>
              <a:gd name="connsiteY13" fmla="*/ 1721755 h 1721755"/>
              <a:gd name="connsiteX14" fmla="*/ 2995411 w 4370635"/>
              <a:gd name="connsiteY14" fmla="*/ 1721755 h 1721755"/>
              <a:gd name="connsiteX15" fmla="*/ 2308891 w 4370635"/>
              <a:gd name="connsiteY15" fmla="*/ 1721755 h 1721755"/>
              <a:gd name="connsiteX16" fmla="*/ 1704753 w 4370635"/>
              <a:gd name="connsiteY16" fmla="*/ 1721755 h 1721755"/>
              <a:gd name="connsiteX17" fmla="*/ 935851 w 4370635"/>
              <a:gd name="connsiteY17" fmla="*/ 1721755 h 1721755"/>
              <a:gd name="connsiteX18" fmla="*/ 125757 w 4370635"/>
              <a:gd name="connsiteY18" fmla="*/ 1721755 h 1721755"/>
              <a:gd name="connsiteX19" fmla="*/ 0 w 4370635"/>
              <a:gd name="connsiteY19" fmla="*/ 1595998 h 1721755"/>
              <a:gd name="connsiteX20" fmla="*/ 0 w 4370635"/>
              <a:gd name="connsiteY20" fmla="*/ 1105918 h 1721755"/>
              <a:gd name="connsiteX21" fmla="*/ 0 w 4370635"/>
              <a:gd name="connsiteY21" fmla="*/ 601135 h 1721755"/>
              <a:gd name="connsiteX22" fmla="*/ 0 w 4370635"/>
              <a:gd name="connsiteY22" fmla="*/ 125757 h 1721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70635" h="1721755" fill="none" extrusionOk="0">
                <a:moveTo>
                  <a:pt x="0" y="125757"/>
                </a:moveTo>
                <a:cubicBezTo>
                  <a:pt x="-4852" y="56028"/>
                  <a:pt x="61264" y="4271"/>
                  <a:pt x="125757" y="0"/>
                </a:cubicBezTo>
                <a:cubicBezTo>
                  <a:pt x="439627" y="-3735"/>
                  <a:pt x="656731" y="-25490"/>
                  <a:pt x="812277" y="0"/>
                </a:cubicBezTo>
                <a:cubicBezTo>
                  <a:pt x="967823" y="25490"/>
                  <a:pt x="1236699" y="-4815"/>
                  <a:pt x="1416415" y="0"/>
                </a:cubicBezTo>
                <a:cubicBezTo>
                  <a:pt x="1596131" y="4815"/>
                  <a:pt x="1919008" y="6705"/>
                  <a:pt x="2144126" y="0"/>
                </a:cubicBezTo>
                <a:cubicBezTo>
                  <a:pt x="2369244" y="-6705"/>
                  <a:pt x="2594552" y="-19413"/>
                  <a:pt x="2748264" y="0"/>
                </a:cubicBezTo>
                <a:cubicBezTo>
                  <a:pt x="2901976" y="19413"/>
                  <a:pt x="3180538" y="20703"/>
                  <a:pt x="3475975" y="0"/>
                </a:cubicBezTo>
                <a:cubicBezTo>
                  <a:pt x="3771412" y="-20703"/>
                  <a:pt x="3914231" y="18581"/>
                  <a:pt x="4244878" y="0"/>
                </a:cubicBezTo>
                <a:cubicBezTo>
                  <a:pt x="4316358" y="-3517"/>
                  <a:pt x="4364569" y="53978"/>
                  <a:pt x="4370635" y="125757"/>
                </a:cubicBezTo>
                <a:cubicBezTo>
                  <a:pt x="4368150" y="298922"/>
                  <a:pt x="4389092" y="501587"/>
                  <a:pt x="4370635" y="601135"/>
                </a:cubicBezTo>
                <a:cubicBezTo>
                  <a:pt x="4352178" y="700683"/>
                  <a:pt x="4372390" y="885967"/>
                  <a:pt x="4370635" y="1061810"/>
                </a:cubicBezTo>
                <a:cubicBezTo>
                  <a:pt x="4368880" y="1237653"/>
                  <a:pt x="4373789" y="1388139"/>
                  <a:pt x="4370635" y="1595998"/>
                </a:cubicBezTo>
                <a:cubicBezTo>
                  <a:pt x="4385967" y="1661394"/>
                  <a:pt x="4313544" y="1727212"/>
                  <a:pt x="4244878" y="1721755"/>
                </a:cubicBezTo>
                <a:cubicBezTo>
                  <a:pt x="4074833" y="1699797"/>
                  <a:pt x="3781928" y="1727853"/>
                  <a:pt x="3640740" y="1721755"/>
                </a:cubicBezTo>
                <a:cubicBezTo>
                  <a:pt x="3499552" y="1715657"/>
                  <a:pt x="3254716" y="1700753"/>
                  <a:pt x="2995411" y="1721755"/>
                </a:cubicBezTo>
                <a:cubicBezTo>
                  <a:pt x="2736106" y="1742757"/>
                  <a:pt x="2488054" y="1710985"/>
                  <a:pt x="2308891" y="1721755"/>
                </a:cubicBezTo>
                <a:cubicBezTo>
                  <a:pt x="2129728" y="1732525"/>
                  <a:pt x="1952230" y="1736954"/>
                  <a:pt x="1704753" y="1721755"/>
                </a:cubicBezTo>
                <a:cubicBezTo>
                  <a:pt x="1457276" y="1706556"/>
                  <a:pt x="1260151" y="1737092"/>
                  <a:pt x="935851" y="1721755"/>
                </a:cubicBezTo>
                <a:cubicBezTo>
                  <a:pt x="611551" y="1706418"/>
                  <a:pt x="474129" y="1714035"/>
                  <a:pt x="125757" y="1721755"/>
                </a:cubicBezTo>
                <a:cubicBezTo>
                  <a:pt x="60469" y="1736379"/>
                  <a:pt x="5670" y="1667839"/>
                  <a:pt x="0" y="1595998"/>
                </a:cubicBezTo>
                <a:cubicBezTo>
                  <a:pt x="14786" y="1482545"/>
                  <a:pt x="447" y="1295230"/>
                  <a:pt x="0" y="1105918"/>
                </a:cubicBezTo>
                <a:cubicBezTo>
                  <a:pt x="-447" y="916606"/>
                  <a:pt x="-7231" y="845508"/>
                  <a:pt x="0" y="601135"/>
                </a:cubicBezTo>
                <a:cubicBezTo>
                  <a:pt x="7231" y="356762"/>
                  <a:pt x="-1946" y="222234"/>
                  <a:pt x="0" y="125757"/>
                </a:cubicBezTo>
                <a:close/>
              </a:path>
              <a:path w="4370635" h="1721755" stroke="0" extrusionOk="0">
                <a:moveTo>
                  <a:pt x="0" y="125757"/>
                </a:moveTo>
                <a:cubicBezTo>
                  <a:pt x="-14276" y="47497"/>
                  <a:pt x="50764" y="2079"/>
                  <a:pt x="125757" y="0"/>
                </a:cubicBezTo>
                <a:cubicBezTo>
                  <a:pt x="401171" y="35689"/>
                  <a:pt x="570661" y="35016"/>
                  <a:pt x="894660" y="0"/>
                </a:cubicBezTo>
                <a:cubicBezTo>
                  <a:pt x="1218659" y="-35016"/>
                  <a:pt x="1407006" y="23184"/>
                  <a:pt x="1539989" y="0"/>
                </a:cubicBezTo>
                <a:cubicBezTo>
                  <a:pt x="1672972" y="-23184"/>
                  <a:pt x="2019829" y="281"/>
                  <a:pt x="2144126" y="0"/>
                </a:cubicBezTo>
                <a:cubicBezTo>
                  <a:pt x="2268423" y="-281"/>
                  <a:pt x="2604046" y="-5131"/>
                  <a:pt x="2871838" y="0"/>
                </a:cubicBezTo>
                <a:cubicBezTo>
                  <a:pt x="3139630" y="5131"/>
                  <a:pt x="3328630" y="31922"/>
                  <a:pt x="3517167" y="0"/>
                </a:cubicBezTo>
                <a:cubicBezTo>
                  <a:pt x="3705704" y="-31922"/>
                  <a:pt x="4027543" y="7344"/>
                  <a:pt x="4244878" y="0"/>
                </a:cubicBezTo>
                <a:cubicBezTo>
                  <a:pt x="4313154" y="-11236"/>
                  <a:pt x="4362478" y="67639"/>
                  <a:pt x="4370635" y="125757"/>
                </a:cubicBezTo>
                <a:cubicBezTo>
                  <a:pt x="4355620" y="306649"/>
                  <a:pt x="4374585" y="363866"/>
                  <a:pt x="4370635" y="586433"/>
                </a:cubicBezTo>
                <a:cubicBezTo>
                  <a:pt x="4366685" y="809000"/>
                  <a:pt x="4380341" y="914522"/>
                  <a:pt x="4370635" y="1076513"/>
                </a:cubicBezTo>
                <a:cubicBezTo>
                  <a:pt x="4360929" y="1238504"/>
                  <a:pt x="4365471" y="1476266"/>
                  <a:pt x="4370635" y="1595998"/>
                </a:cubicBezTo>
                <a:cubicBezTo>
                  <a:pt x="4373992" y="1662135"/>
                  <a:pt x="4327813" y="1713062"/>
                  <a:pt x="4244878" y="1721755"/>
                </a:cubicBezTo>
                <a:cubicBezTo>
                  <a:pt x="4101422" y="1689266"/>
                  <a:pt x="3810521" y="1738100"/>
                  <a:pt x="3558358" y="1721755"/>
                </a:cubicBezTo>
                <a:cubicBezTo>
                  <a:pt x="3306195" y="1705410"/>
                  <a:pt x="3110126" y="1746919"/>
                  <a:pt x="2954220" y="1721755"/>
                </a:cubicBezTo>
                <a:cubicBezTo>
                  <a:pt x="2798314" y="1696591"/>
                  <a:pt x="2571273" y="1741150"/>
                  <a:pt x="2267700" y="1721755"/>
                </a:cubicBezTo>
                <a:cubicBezTo>
                  <a:pt x="1964127" y="1702360"/>
                  <a:pt x="1696318" y="1752422"/>
                  <a:pt x="1498797" y="1721755"/>
                </a:cubicBezTo>
                <a:cubicBezTo>
                  <a:pt x="1301276" y="1691088"/>
                  <a:pt x="1119679" y="1744615"/>
                  <a:pt x="812277" y="1721755"/>
                </a:cubicBezTo>
                <a:cubicBezTo>
                  <a:pt x="504875" y="1698895"/>
                  <a:pt x="349754" y="1696302"/>
                  <a:pt x="125757" y="1721755"/>
                </a:cubicBezTo>
                <a:cubicBezTo>
                  <a:pt x="50682" y="1721986"/>
                  <a:pt x="2828" y="1660354"/>
                  <a:pt x="0" y="1595998"/>
                </a:cubicBezTo>
                <a:cubicBezTo>
                  <a:pt x="-11394" y="1440021"/>
                  <a:pt x="25228" y="1247559"/>
                  <a:pt x="0" y="1091215"/>
                </a:cubicBezTo>
                <a:cubicBezTo>
                  <a:pt x="-25228" y="934871"/>
                  <a:pt x="-1716" y="855292"/>
                  <a:pt x="0" y="630540"/>
                </a:cubicBezTo>
                <a:cubicBezTo>
                  <a:pt x="1716" y="405788"/>
                  <a:pt x="-17899" y="249688"/>
                  <a:pt x="0" y="125757"/>
                </a:cubicBezTo>
                <a:close/>
              </a:path>
            </a:pathLst>
          </a:custGeom>
          <a:solidFill>
            <a:schemeClr val="tx1"/>
          </a:solidFill>
          <a:ln w="76200">
            <a:gradFill>
              <a:gsLst>
                <a:gs pos="100000">
                  <a:srgbClr val="FFFF00"/>
                </a:gs>
                <a:gs pos="100000">
                  <a:srgbClr val="E42592"/>
                </a:gs>
                <a:gs pos="100000">
                  <a:schemeClr val="accent1">
                    <a:lumMod val="45000"/>
                    <a:lumOff val="55000"/>
                  </a:schemeClr>
                </a:gs>
                <a:gs pos="15000">
                  <a:srgbClr val="E42592"/>
                </a:gs>
              </a:gsLst>
              <a:lin ang="4800000" scaled="0"/>
            </a:gradFill>
            <a:round/>
            <a:extLst>
              <a:ext uri="{C807C97D-BFC1-408E-A445-0C87EB9F89A2}">
                <ask:lineSketchStyleProps xmlns:ask="http://schemas.microsoft.com/office/drawing/2018/sketchyshapes" sd="1219033472">
                  <a:prstGeom prst="roundRect">
                    <a:avLst>
                      <a:gd name="adj" fmla="val 7304"/>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t">
            <a:noAutofit/>
          </a:bodyPr>
          <a:lstStyle/>
          <a:p>
            <a:r>
              <a:rPr lang="en-US" dirty="0">
                <a:solidFill>
                  <a:schemeClr val="bg1"/>
                </a:solidFill>
                <a:latin typeface="Segoe UI" panose="020B0502040204020203" pitchFamily="34" charset="0"/>
                <a:cs typeface="Segoe UI" panose="020B0502040204020203" pitchFamily="34" charset="0"/>
              </a:rPr>
              <a:t>You can also turn off incoming video when bandwidth is low.</a:t>
            </a:r>
          </a:p>
          <a:p>
            <a:endParaRPr lang="en-US" dirty="0">
              <a:solidFill>
                <a:schemeClr val="bg1"/>
              </a:solidFill>
              <a:latin typeface="Segoe UI" panose="020B0502040204020203" pitchFamily="34" charset="0"/>
              <a:cs typeface="Segoe UI" panose="020B0502040204020203" pitchFamily="34" charset="0"/>
            </a:endParaRPr>
          </a:p>
          <a:p>
            <a:r>
              <a:rPr lang="en-US" dirty="0">
                <a:solidFill>
                  <a:schemeClr val="bg1"/>
                </a:solidFill>
                <a:latin typeface="Segoe UI" panose="020B0502040204020203" pitchFamily="34" charset="0"/>
                <a:cs typeface="Segoe UI" panose="020B0502040204020203" pitchFamily="34" charset="0"/>
              </a:rPr>
              <a:t>Click on the </a:t>
            </a:r>
            <a:r>
              <a:rPr lang="en-US" b="1" dirty="0">
                <a:solidFill>
                  <a:srgbClr val="FFFF00"/>
                </a:solidFill>
                <a:latin typeface="Segoe UI" panose="020B0502040204020203" pitchFamily="34" charset="0"/>
                <a:cs typeface="Segoe UI" panose="020B0502040204020203" pitchFamily="34" charset="0"/>
              </a:rPr>
              <a:t>“. . .” </a:t>
            </a:r>
            <a:r>
              <a:rPr lang="en-US" dirty="0">
                <a:solidFill>
                  <a:schemeClr val="bg1"/>
                </a:solidFill>
                <a:latin typeface="Segoe UI" panose="020B0502040204020203" pitchFamily="34" charset="0"/>
                <a:cs typeface="Segoe UI" panose="020B0502040204020203" pitchFamily="34" charset="0"/>
              </a:rPr>
              <a:t>(More Options) and select </a:t>
            </a:r>
            <a:r>
              <a:rPr lang="en-US" b="1" dirty="0">
                <a:solidFill>
                  <a:srgbClr val="FFFF00"/>
                </a:solidFill>
                <a:latin typeface="Segoe UI" panose="020B0502040204020203" pitchFamily="34" charset="0"/>
                <a:cs typeface="Segoe UI" panose="020B0502040204020203" pitchFamily="34" charset="0"/>
              </a:rPr>
              <a:t>Turn off incoming video</a:t>
            </a:r>
            <a:r>
              <a:rPr lang="en-US" b="1" dirty="0">
                <a:solidFill>
                  <a:schemeClr val="bg1"/>
                </a:solidFill>
                <a:latin typeface="Segoe UI" panose="020B0502040204020203" pitchFamily="34" charset="0"/>
                <a:cs typeface="Segoe UI" panose="020B0502040204020203" pitchFamily="34" charset="0"/>
              </a:rPr>
              <a:t>.</a:t>
            </a:r>
            <a:endParaRPr lang="en-US" dirty="0">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3385515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02FB59CF-BF7E-4950-9473-FAFAFE703A0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8046" y="492269"/>
            <a:ext cx="7726880" cy="5161556"/>
          </a:xfrm>
          <a:prstGeom prst="rect">
            <a:avLst/>
          </a:prstGeom>
        </p:spPr>
      </p:pic>
      <p:pic>
        <p:nvPicPr>
          <p:cNvPr id="11" name="laptop">
            <a:extLst>
              <a:ext uri="{FF2B5EF4-FFF2-40B4-BE49-F238E27FC236}">
                <a16:creationId xmlns:a16="http://schemas.microsoft.com/office/drawing/2014/main" id="{CB68A8AA-6007-FD4A-9389-3D3412B66FE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2" name="copy">
            <a:extLst>
              <a:ext uri="{FF2B5EF4-FFF2-40B4-BE49-F238E27FC236}">
                <a16:creationId xmlns:a16="http://schemas.microsoft.com/office/drawing/2014/main" id="{EA3CCD63-05CA-8244-9493-50892C37CF33}"/>
              </a:ext>
            </a:extLst>
          </p:cNvPr>
          <p:cNvSpPr txBox="1"/>
          <p:nvPr/>
        </p:nvSpPr>
        <p:spPr>
          <a:xfrm>
            <a:off x="7624293" y="2434698"/>
            <a:ext cx="4250028" cy="3040380"/>
          </a:xfrm>
          <a:custGeom>
            <a:avLst/>
            <a:gdLst>
              <a:gd name="connsiteX0" fmla="*/ 0 w 4250028"/>
              <a:gd name="connsiteY0" fmla="*/ 171295 h 3040380"/>
              <a:gd name="connsiteX1" fmla="*/ 171295 w 4250028"/>
              <a:gd name="connsiteY1" fmla="*/ 0 h 3040380"/>
              <a:gd name="connsiteX2" fmla="*/ 861609 w 4250028"/>
              <a:gd name="connsiteY2" fmla="*/ 0 h 3040380"/>
              <a:gd name="connsiteX3" fmla="*/ 1434700 w 4250028"/>
              <a:gd name="connsiteY3" fmla="*/ 0 h 3040380"/>
              <a:gd name="connsiteX4" fmla="*/ 2125014 w 4250028"/>
              <a:gd name="connsiteY4" fmla="*/ 0 h 3040380"/>
              <a:gd name="connsiteX5" fmla="*/ 2659031 w 4250028"/>
              <a:gd name="connsiteY5" fmla="*/ 0 h 3040380"/>
              <a:gd name="connsiteX6" fmla="*/ 3349345 w 4250028"/>
              <a:gd name="connsiteY6" fmla="*/ 0 h 3040380"/>
              <a:gd name="connsiteX7" fmla="*/ 4078733 w 4250028"/>
              <a:gd name="connsiteY7" fmla="*/ 0 h 3040380"/>
              <a:gd name="connsiteX8" fmla="*/ 4250028 w 4250028"/>
              <a:gd name="connsiteY8" fmla="*/ 171295 h 3040380"/>
              <a:gd name="connsiteX9" fmla="*/ 4250028 w 4250028"/>
              <a:gd name="connsiteY9" fmla="*/ 899698 h 3040380"/>
              <a:gd name="connsiteX10" fmla="*/ 4250028 w 4250028"/>
              <a:gd name="connsiteY10" fmla="*/ 1520190 h 3040380"/>
              <a:gd name="connsiteX11" fmla="*/ 4250028 w 4250028"/>
              <a:gd name="connsiteY11" fmla="*/ 2113704 h 3040380"/>
              <a:gd name="connsiteX12" fmla="*/ 4250028 w 4250028"/>
              <a:gd name="connsiteY12" fmla="*/ 2869085 h 3040380"/>
              <a:gd name="connsiteX13" fmla="*/ 4078733 w 4250028"/>
              <a:gd name="connsiteY13" fmla="*/ 3040380 h 3040380"/>
              <a:gd name="connsiteX14" fmla="*/ 3544716 w 4250028"/>
              <a:gd name="connsiteY14" fmla="*/ 3040380 h 3040380"/>
              <a:gd name="connsiteX15" fmla="*/ 2815328 w 4250028"/>
              <a:gd name="connsiteY15" fmla="*/ 3040380 h 3040380"/>
              <a:gd name="connsiteX16" fmla="*/ 2164088 w 4250028"/>
              <a:gd name="connsiteY16" fmla="*/ 3040380 h 3040380"/>
              <a:gd name="connsiteX17" fmla="*/ 1434700 w 4250028"/>
              <a:gd name="connsiteY17" fmla="*/ 3040380 h 3040380"/>
              <a:gd name="connsiteX18" fmla="*/ 744386 w 4250028"/>
              <a:gd name="connsiteY18" fmla="*/ 3040380 h 3040380"/>
              <a:gd name="connsiteX19" fmla="*/ 171295 w 4250028"/>
              <a:gd name="connsiteY19" fmla="*/ 3040380 h 3040380"/>
              <a:gd name="connsiteX20" fmla="*/ 0 w 4250028"/>
              <a:gd name="connsiteY20" fmla="*/ 2869085 h 3040380"/>
              <a:gd name="connsiteX21" fmla="*/ 0 w 4250028"/>
              <a:gd name="connsiteY21" fmla="*/ 2221615 h 3040380"/>
              <a:gd name="connsiteX22" fmla="*/ 0 w 4250028"/>
              <a:gd name="connsiteY22" fmla="*/ 1628102 h 3040380"/>
              <a:gd name="connsiteX23" fmla="*/ 0 w 4250028"/>
              <a:gd name="connsiteY23" fmla="*/ 899698 h 3040380"/>
              <a:gd name="connsiteX24" fmla="*/ 0 w 4250028"/>
              <a:gd name="connsiteY24" fmla="*/ 171295 h 304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250028" h="3040380" fill="none" extrusionOk="0">
                <a:moveTo>
                  <a:pt x="0" y="171295"/>
                </a:moveTo>
                <a:cubicBezTo>
                  <a:pt x="-9342" y="95445"/>
                  <a:pt x="68970" y="-10245"/>
                  <a:pt x="171295" y="0"/>
                </a:cubicBezTo>
                <a:cubicBezTo>
                  <a:pt x="354040" y="28247"/>
                  <a:pt x="688646" y="-29138"/>
                  <a:pt x="861609" y="0"/>
                </a:cubicBezTo>
                <a:cubicBezTo>
                  <a:pt x="1034572" y="29138"/>
                  <a:pt x="1191233" y="19564"/>
                  <a:pt x="1434700" y="0"/>
                </a:cubicBezTo>
                <a:cubicBezTo>
                  <a:pt x="1678167" y="-19564"/>
                  <a:pt x="1813378" y="-1792"/>
                  <a:pt x="2125014" y="0"/>
                </a:cubicBezTo>
                <a:cubicBezTo>
                  <a:pt x="2436650" y="1792"/>
                  <a:pt x="2414320" y="-6821"/>
                  <a:pt x="2659031" y="0"/>
                </a:cubicBezTo>
                <a:cubicBezTo>
                  <a:pt x="2903742" y="6821"/>
                  <a:pt x="3098679" y="15877"/>
                  <a:pt x="3349345" y="0"/>
                </a:cubicBezTo>
                <a:cubicBezTo>
                  <a:pt x="3600011" y="-15877"/>
                  <a:pt x="3834278" y="-26557"/>
                  <a:pt x="4078733" y="0"/>
                </a:cubicBezTo>
                <a:cubicBezTo>
                  <a:pt x="4168625" y="2642"/>
                  <a:pt x="4252163" y="82475"/>
                  <a:pt x="4250028" y="171295"/>
                </a:cubicBezTo>
                <a:cubicBezTo>
                  <a:pt x="4238953" y="323187"/>
                  <a:pt x="4231901" y="650950"/>
                  <a:pt x="4250028" y="899698"/>
                </a:cubicBezTo>
                <a:cubicBezTo>
                  <a:pt x="4268155" y="1148446"/>
                  <a:pt x="4255460" y="1325886"/>
                  <a:pt x="4250028" y="1520190"/>
                </a:cubicBezTo>
                <a:cubicBezTo>
                  <a:pt x="4244596" y="1714494"/>
                  <a:pt x="4248278" y="1874762"/>
                  <a:pt x="4250028" y="2113704"/>
                </a:cubicBezTo>
                <a:cubicBezTo>
                  <a:pt x="4251778" y="2352646"/>
                  <a:pt x="4232446" y="2501630"/>
                  <a:pt x="4250028" y="2869085"/>
                </a:cubicBezTo>
                <a:cubicBezTo>
                  <a:pt x="4257171" y="2981147"/>
                  <a:pt x="4185419" y="3052333"/>
                  <a:pt x="4078733" y="3040380"/>
                </a:cubicBezTo>
                <a:cubicBezTo>
                  <a:pt x="3872262" y="3018505"/>
                  <a:pt x="3663935" y="3057931"/>
                  <a:pt x="3544716" y="3040380"/>
                </a:cubicBezTo>
                <a:cubicBezTo>
                  <a:pt x="3425497" y="3022829"/>
                  <a:pt x="3060733" y="3073076"/>
                  <a:pt x="2815328" y="3040380"/>
                </a:cubicBezTo>
                <a:cubicBezTo>
                  <a:pt x="2569923" y="3007684"/>
                  <a:pt x="2441320" y="3063609"/>
                  <a:pt x="2164088" y="3040380"/>
                </a:cubicBezTo>
                <a:cubicBezTo>
                  <a:pt x="1886856" y="3017151"/>
                  <a:pt x="1704703" y="3031169"/>
                  <a:pt x="1434700" y="3040380"/>
                </a:cubicBezTo>
                <a:cubicBezTo>
                  <a:pt x="1164697" y="3049591"/>
                  <a:pt x="936368" y="3073080"/>
                  <a:pt x="744386" y="3040380"/>
                </a:cubicBezTo>
                <a:cubicBezTo>
                  <a:pt x="552404" y="3007680"/>
                  <a:pt x="353079" y="3026595"/>
                  <a:pt x="171295" y="3040380"/>
                </a:cubicBezTo>
                <a:cubicBezTo>
                  <a:pt x="91010" y="3042835"/>
                  <a:pt x="-9292" y="2967089"/>
                  <a:pt x="0" y="2869085"/>
                </a:cubicBezTo>
                <a:cubicBezTo>
                  <a:pt x="26530" y="2662481"/>
                  <a:pt x="-10166" y="2412437"/>
                  <a:pt x="0" y="2221615"/>
                </a:cubicBezTo>
                <a:cubicBezTo>
                  <a:pt x="10166" y="2030793"/>
                  <a:pt x="12757" y="1820940"/>
                  <a:pt x="0" y="1628102"/>
                </a:cubicBezTo>
                <a:cubicBezTo>
                  <a:pt x="-12757" y="1435264"/>
                  <a:pt x="-19968" y="1235307"/>
                  <a:pt x="0" y="899698"/>
                </a:cubicBezTo>
                <a:cubicBezTo>
                  <a:pt x="19968" y="564089"/>
                  <a:pt x="-23367" y="485755"/>
                  <a:pt x="0" y="171295"/>
                </a:cubicBezTo>
                <a:close/>
              </a:path>
              <a:path w="4250028" h="3040380" stroke="0" extrusionOk="0">
                <a:moveTo>
                  <a:pt x="0" y="171295"/>
                </a:moveTo>
                <a:cubicBezTo>
                  <a:pt x="-13744" y="68214"/>
                  <a:pt x="72947" y="1405"/>
                  <a:pt x="171295" y="0"/>
                </a:cubicBezTo>
                <a:cubicBezTo>
                  <a:pt x="534735" y="-19226"/>
                  <a:pt x="705966" y="-14758"/>
                  <a:pt x="900683" y="0"/>
                </a:cubicBezTo>
                <a:cubicBezTo>
                  <a:pt x="1095400" y="14758"/>
                  <a:pt x="1382149" y="21050"/>
                  <a:pt x="1512849" y="0"/>
                </a:cubicBezTo>
                <a:cubicBezTo>
                  <a:pt x="1643549" y="-21050"/>
                  <a:pt x="1829653" y="-4786"/>
                  <a:pt x="2085940" y="0"/>
                </a:cubicBezTo>
                <a:cubicBezTo>
                  <a:pt x="2342227" y="4786"/>
                  <a:pt x="2450816" y="22162"/>
                  <a:pt x="2776254" y="0"/>
                </a:cubicBezTo>
                <a:cubicBezTo>
                  <a:pt x="3101692" y="-22162"/>
                  <a:pt x="3248558" y="16691"/>
                  <a:pt x="3388419" y="0"/>
                </a:cubicBezTo>
                <a:cubicBezTo>
                  <a:pt x="3528281" y="-16691"/>
                  <a:pt x="3908669" y="3589"/>
                  <a:pt x="4078733" y="0"/>
                </a:cubicBezTo>
                <a:cubicBezTo>
                  <a:pt x="4171800" y="-14653"/>
                  <a:pt x="4244321" y="84621"/>
                  <a:pt x="4250028" y="171295"/>
                </a:cubicBezTo>
                <a:cubicBezTo>
                  <a:pt x="4276334" y="391164"/>
                  <a:pt x="4257788" y="572121"/>
                  <a:pt x="4250028" y="791787"/>
                </a:cubicBezTo>
                <a:cubicBezTo>
                  <a:pt x="4242268" y="1011453"/>
                  <a:pt x="4234680" y="1148836"/>
                  <a:pt x="4250028" y="1466234"/>
                </a:cubicBezTo>
                <a:cubicBezTo>
                  <a:pt x="4265376" y="1783632"/>
                  <a:pt x="4245310" y="1980323"/>
                  <a:pt x="4250028" y="2140682"/>
                </a:cubicBezTo>
                <a:cubicBezTo>
                  <a:pt x="4254746" y="2301041"/>
                  <a:pt x="4271102" y="2526018"/>
                  <a:pt x="4250028" y="2869085"/>
                </a:cubicBezTo>
                <a:cubicBezTo>
                  <a:pt x="4264568" y="2981499"/>
                  <a:pt x="4184433" y="3030665"/>
                  <a:pt x="4078733" y="3040380"/>
                </a:cubicBezTo>
                <a:cubicBezTo>
                  <a:pt x="3836055" y="3035231"/>
                  <a:pt x="3567927" y="3045607"/>
                  <a:pt x="3427493" y="3040380"/>
                </a:cubicBezTo>
                <a:cubicBezTo>
                  <a:pt x="3287059" y="3035153"/>
                  <a:pt x="2954224" y="3013474"/>
                  <a:pt x="2776254" y="3040380"/>
                </a:cubicBezTo>
                <a:cubicBezTo>
                  <a:pt x="2598284" y="3067286"/>
                  <a:pt x="2321441" y="3073421"/>
                  <a:pt x="2046865" y="3040380"/>
                </a:cubicBezTo>
                <a:cubicBezTo>
                  <a:pt x="1772289" y="3007339"/>
                  <a:pt x="1594773" y="3029308"/>
                  <a:pt x="1395626" y="3040380"/>
                </a:cubicBezTo>
                <a:cubicBezTo>
                  <a:pt x="1196479" y="3051452"/>
                  <a:pt x="1064279" y="3053089"/>
                  <a:pt x="861609" y="3040380"/>
                </a:cubicBezTo>
                <a:cubicBezTo>
                  <a:pt x="658939" y="3027671"/>
                  <a:pt x="479797" y="3059464"/>
                  <a:pt x="171295" y="3040380"/>
                </a:cubicBezTo>
                <a:cubicBezTo>
                  <a:pt x="84913" y="3035503"/>
                  <a:pt x="-3232" y="2968820"/>
                  <a:pt x="0" y="2869085"/>
                </a:cubicBezTo>
                <a:cubicBezTo>
                  <a:pt x="17030" y="2673752"/>
                  <a:pt x="7547" y="2375987"/>
                  <a:pt x="0" y="2221615"/>
                </a:cubicBezTo>
                <a:cubicBezTo>
                  <a:pt x="-7547" y="2067243"/>
                  <a:pt x="27419" y="1817004"/>
                  <a:pt x="0" y="1547168"/>
                </a:cubicBezTo>
                <a:cubicBezTo>
                  <a:pt x="-27419" y="1277332"/>
                  <a:pt x="-19469" y="1197333"/>
                  <a:pt x="0" y="953654"/>
                </a:cubicBezTo>
                <a:cubicBezTo>
                  <a:pt x="19469" y="709975"/>
                  <a:pt x="-20029" y="561162"/>
                  <a:pt x="0" y="171295"/>
                </a:cubicBezTo>
                <a:close/>
              </a:path>
            </a:pathLst>
          </a:custGeom>
          <a:solidFill>
            <a:schemeClr val="tx1"/>
          </a:solidFill>
          <a:ln w="76200">
            <a:gradFill>
              <a:gsLst>
                <a:gs pos="100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sd="1219033472">
                  <a:prstGeom prst="roundRect">
                    <a:avLst>
                      <a:gd name="adj" fmla="val 5634"/>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t">
            <a:spAutoFit/>
          </a:bodyPr>
          <a:lstStyle/>
          <a:p>
            <a:r>
              <a:rPr lang="en-US" b="1" dirty="0">
                <a:solidFill>
                  <a:srgbClr val="FFFF00"/>
                </a:solidFill>
                <a:latin typeface="Segoe UI" panose="020B0502040204020203" pitchFamily="34" charset="0"/>
                <a:cs typeface="Segoe UI" panose="020B0502040204020203" pitchFamily="34" charset="0"/>
              </a:rPr>
              <a:t>5. Audio troubleshooting: The teacher can’t hear my child, or my child can’t hear the teacher. </a:t>
            </a:r>
          </a:p>
          <a:p>
            <a:endParaRPr lang="en-US" dirty="0">
              <a:solidFill>
                <a:schemeClr val="bg1"/>
              </a:solidFill>
              <a:latin typeface="Segoe UI" panose="020B0502040204020203" pitchFamily="34" charset="0"/>
              <a:cs typeface="Segoe UI" panose="020B0502040204020203" pitchFamily="34" charset="0"/>
            </a:endParaRPr>
          </a:p>
          <a:p>
            <a:r>
              <a:rPr lang="en-US" dirty="0">
                <a:solidFill>
                  <a:schemeClr val="bg1"/>
                </a:solidFill>
                <a:latin typeface="Segoe UI" panose="020B0502040204020203" pitchFamily="34" charset="0"/>
                <a:cs typeface="Segoe UI" panose="020B0502040204020203" pitchFamily="34" charset="0"/>
              </a:rPr>
              <a:t>If people in a class meeting can't hear your child, they might be muted or the microphone setting might be incorrect.</a:t>
            </a:r>
          </a:p>
          <a:p>
            <a:endParaRPr lang="en-US" dirty="0">
              <a:solidFill>
                <a:schemeClr val="bg1"/>
              </a:solidFill>
              <a:latin typeface="Segoe UI" panose="020B0502040204020203" pitchFamily="34" charset="0"/>
              <a:cs typeface="Segoe UI" panose="020B0502040204020203" pitchFamily="34" charset="0"/>
            </a:endParaRPr>
          </a:p>
          <a:p>
            <a:r>
              <a:rPr lang="en-US" dirty="0">
                <a:solidFill>
                  <a:schemeClr val="bg1"/>
                </a:solidFill>
                <a:latin typeface="Segoe UI" panose="020B0502040204020203" pitchFamily="34" charset="0"/>
                <a:cs typeface="Segoe UI" panose="020B0502040204020203" pitchFamily="34" charset="0"/>
              </a:rPr>
              <a:t>Click the microphone icon to turn the mute button on/off.</a:t>
            </a:r>
          </a:p>
        </p:txBody>
      </p:sp>
      <p:sp>
        <p:nvSpPr>
          <p:cNvPr id="17" name="Right Arrow 16">
            <a:extLst>
              <a:ext uri="{FF2B5EF4-FFF2-40B4-BE49-F238E27FC236}">
                <a16:creationId xmlns:a16="http://schemas.microsoft.com/office/drawing/2014/main" id="{3ABA6822-0CA3-2E4D-90A0-C143317C6DD7}"/>
              </a:ext>
            </a:extLst>
          </p:cNvPr>
          <p:cNvSpPr/>
          <p:nvPr/>
        </p:nvSpPr>
        <p:spPr>
          <a:xfrm rot="4360267" flipH="1">
            <a:off x="8422737" y="1625947"/>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59431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55B0A63E-C213-40EF-88ED-001B6E6BD70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0764" y="510781"/>
            <a:ext cx="7730472" cy="5163956"/>
          </a:xfrm>
          <a:prstGeom prst="rect">
            <a:avLst/>
          </a:prstGeom>
        </p:spPr>
      </p:pic>
      <p:pic>
        <p:nvPicPr>
          <p:cNvPr id="11" name="laptop">
            <a:extLst>
              <a:ext uri="{FF2B5EF4-FFF2-40B4-BE49-F238E27FC236}">
                <a16:creationId xmlns:a16="http://schemas.microsoft.com/office/drawing/2014/main" id="{CB68A8AA-6007-FD4A-9389-3D3412B66FE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2" name="copy">
            <a:extLst>
              <a:ext uri="{FF2B5EF4-FFF2-40B4-BE49-F238E27FC236}">
                <a16:creationId xmlns:a16="http://schemas.microsoft.com/office/drawing/2014/main" id="{EA3CCD63-05CA-8244-9493-50892C37CF33}"/>
              </a:ext>
            </a:extLst>
          </p:cNvPr>
          <p:cNvSpPr txBox="1"/>
          <p:nvPr/>
        </p:nvSpPr>
        <p:spPr>
          <a:xfrm>
            <a:off x="8747295" y="2665522"/>
            <a:ext cx="3165662" cy="2043113"/>
          </a:xfrm>
          <a:custGeom>
            <a:avLst/>
            <a:gdLst>
              <a:gd name="connsiteX0" fmla="*/ 0 w 3165662"/>
              <a:gd name="connsiteY0" fmla="*/ 340526 h 2043113"/>
              <a:gd name="connsiteX1" fmla="*/ 340526 w 3165662"/>
              <a:gd name="connsiteY1" fmla="*/ 0 h 2043113"/>
              <a:gd name="connsiteX2" fmla="*/ 911986 w 3165662"/>
              <a:gd name="connsiteY2" fmla="*/ 0 h 2043113"/>
              <a:gd name="connsiteX3" fmla="*/ 1533139 w 3165662"/>
              <a:gd name="connsiteY3" fmla="*/ 0 h 2043113"/>
              <a:gd name="connsiteX4" fmla="*/ 2104599 w 3165662"/>
              <a:gd name="connsiteY4" fmla="*/ 0 h 2043113"/>
              <a:gd name="connsiteX5" fmla="*/ 2825136 w 3165662"/>
              <a:gd name="connsiteY5" fmla="*/ 0 h 2043113"/>
              <a:gd name="connsiteX6" fmla="*/ 3165662 w 3165662"/>
              <a:gd name="connsiteY6" fmla="*/ 340526 h 2043113"/>
              <a:gd name="connsiteX7" fmla="*/ 3165662 w 3165662"/>
              <a:gd name="connsiteY7" fmla="*/ 1021557 h 2043113"/>
              <a:gd name="connsiteX8" fmla="*/ 3165662 w 3165662"/>
              <a:gd name="connsiteY8" fmla="*/ 1702587 h 2043113"/>
              <a:gd name="connsiteX9" fmla="*/ 2825136 w 3165662"/>
              <a:gd name="connsiteY9" fmla="*/ 2043113 h 2043113"/>
              <a:gd name="connsiteX10" fmla="*/ 2228830 w 3165662"/>
              <a:gd name="connsiteY10" fmla="*/ 2043113 h 2043113"/>
              <a:gd name="connsiteX11" fmla="*/ 1682215 w 3165662"/>
              <a:gd name="connsiteY11" fmla="*/ 2043113 h 2043113"/>
              <a:gd name="connsiteX12" fmla="*/ 1036217 w 3165662"/>
              <a:gd name="connsiteY12" fmla="*/ 2043113 h 2043113"/>
              <a:gd name="connsiteX13" fmla="*/ 340526 w 3165662"/>
              <a:gd name="connsiteY13" fmla="*/ 2043113 h 2043113"/>
              <a:gd name="connsiteX14" fmla="*/ 0 w 3165662"/>
              <a:gd name="connsiteY14" fmla="*/ 1702587 h 2043113"/>
              <a:gd name="connsiteX15" fmla="*/ 0 w 3165662"/>
              <a:gd name="connsiteY15" fmla="*/ 994315 h 2043113"/>
              <a:gd name="connsiteX16" fmla="*/ 0 w 3165662"/>
              <a:gd name="connsiteY16" fmla="*/ 340526 h 204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65662" h="2043113" fill="none" extrusionOk="0">
                <a:moveTo>
                  <a:pt x="0" y="340526"/>
                </a:moveTo>
                <a:cubicBezTo>
                  <a:pt x="-20015" y="188247"/>
                  <a:pt x="157291" y="3590"/>
                  <a:pt x="340526" y="0"/>
                </a:cubicBezTo>
                <a:cubicBezTo>
                  <a:pt x="602531" y="-23856"/>
                  <a:pt x="646909" y="20047"/>
                  <a:pt x="911986" y="0"/>
                </a:cubicBezTo>
                <a:cubicBezTo>
                  <a:pt x="1177063" y="-20047"/>
                  <a:pt x="1258953" y="-10303"/>
                  <a:pt x="1533139" y="0"/>
                </a:cubicBezTo>
                <a:cubicBezTo>
                  <a:pt x="1807325" y="10303"/>
                  <a:pt x="1976037" y="25896"/>
                  <a:pt x="2104599" y="0"/>
                </a:cubicBezTo>
                <a:cubicBezTo>
                  <a:pt x="2233161" y="-25896"/>
                  <a:pt x="2469112" y="16942"/>
                  <a:pt x="2825136" y="0"/>
                </a:cubicBezTo>
                <a:cubicBezTo>
                  <a:pt x="2970348" y="-2425"/>
                  <a:pt x="3173150" y="158906"/>
                  <a:pt x="3165662" y="340526"/>
                </a:cubicBezTo>
                <a:cubicBezTo>
                  <a:pt x="3151404" y="586608"/>
                  <a:pt x="3198031" y="872090"/>
                  <a:pt x="3165662" y="1021557"/>
                </a:cubicBezTo>
                <a:cubicBezTo>
                  <a:pt x="3133293" y="1171024"/>
                  <a:pt x="3141366" y="1453946"/>
                  <a:pt x="3165662" y="1702587"/>
                </a:cubicBezTo>
                <a:cubicBezTo>
                  <a:pt x="3164004" y="1856250"/>
                  <a:pt x="3052148" y="2067648"/>
                  <a:pt x="2825136" y="2043113"/>
                </a:cubicBezTo>
                <a:cubicBezTo>
                  <a:pt x="2536672" y="2070090"/>
                  <a:pt x="2469965" y="2025287"/>
                  <a:pt x="2228830" y="2043113"/>
                </a:cubicBezTo>
                <a:cubicBezTo>
                  <a:pt x="1987695" y="2060939"/>
                  <a:pt x="1939579" y="2031125"/>
                  <a:pt x="1682215" y="2043113"/>
                </a:cubicBezTo>
                <a:cubicBezTo>
                  <a:pt x="1424851" y="2055101"/>
                  <a:pt x="1313546" y="2039490"/>
                  <a:pt x="1036217" y="2043113"/>
                </a:cubicBezTo>
                <a:cubicBezTo>
                  <a:pt x="758888" y="2046736"/>
                  <a:pt x="517590" y="2054643"/>
                  <a:pt x="340526" y="2043113"/>
                </a:cubicBezTo>
                <a:cubicBezTo>
                  <a:pt x="127372" y="2057180"/>
                  <a:pt x="15947" y="1933861"/>
                  <a:pt x="0" y="1702587"/>
                </a:cubicBezTo>
                <a:cubicBezTo>
                  <a:pt x="10592" y="1356898"/>
                  <a:pt x="9746" y="1323885"/>
                  <a:pt x="0" y="994315"/>
                </a:cubicBezTo>
                <a:cubicBezTo>
                  <a:pt x="-9746" y="664745"/>
                  <a:pt x="14304" y="497538"/>
                  <a:pt x="0" y="340526"/>
                </a:cubicBezTo>
                <a:close/>
              </a:path>
              <a:path w="3165662" h="2043113" stroke="0" extrusionOk="0">
                <a:moveTo>
                  <a:pt x="0" y="340526"/>
                </a:moveTo>
                <a:cubicBezTo>
                  <a:pt x="-15693" y="142779"/>
                  <a:pt x="140434" y="4513"/>
                  <a:pt x="340526" y="0"/>
                </a:cubicBezTo>
                <a:cubicBezTo>
                  <a:pt x="642342" y="27252"/>
                  <a:pt x="827272" y="16147"/>
                  <a:pt x="1011371" y="0"/>
                </a:cubicBezTo>
                <a:cubicBezTo>
                  <a:pt x="1195470" y="-16147"/>
                  <a:pt x="1421279" y="-3191"/>
                  <a:pt x="1607677" y="0"/>
                </a:cubicBezTo>
                <a:cubicBezTo>
                  <a:pt x="1794075" y="3191"/>
                  <a:pt x="1954002" y="5853"/>
                  <a:pt x="2179137" y="0"/>
                </a:cubicBezTo>
                <a:cubicBezTo>
                  <a:pt x="2404272" y="-5853"/>
                  <a:pt x="2688358" y="4865"/>
                  <a:pt x="2825136" y="0"/>
                </a:cubicBezTo>
                <a:cubicBezTo>
                  <a:pt x="3017160" y="-8143"/>
                  <a:pt x="3128586" y="146781"/>
                  <a:pt x="3165662" y="340526"/>
                </a:cubicBezTo>
                <a:cubicBezTo>
                  <a:pt x="3138960" y="585404"/>
                  <a:pt x="3167357" y="774798"/>
                  <a:pt x="3165662" y="1021557"/>
                </a:cubicBezTo>
                <a:cubicBezTo>
                  <a:pt x="3163967" y="1268316"/>
                  <a:pt x="3155983" y="1515295"/>
                  <a:pt x="3165662" y="1702587"/>
                </a:cubicBezTo>
                <a:cubicBezTo>
                  <a:pt x="3210181" y="1901358"/>
                  <a:pt x="2972068" y="2036460"/>
                  <a:pt x="2825136" y="2043113"/>
                </a:cubicBezTo>
                <a:cubicBezTo>
                  <a:pt x="2580729" y="2052540"/>
                  <a:pt x="2345724" y="2054345"/>
                  <a:pt x="2203984" y="2043113"/>
                </a:cubicBezTo>
                <a:cubicBezTo>
                  <a:pt x="2062244" y="2031881"/>
                  <a:pt x="1828167" y="2053975"/>
                  <a:pt x="1607677" y="2043113"/>
                </a:cubicBezTo>
                <a:cubicBezTo>
                  <a:pt x="1387187" y="2032251"/>
                  <a:pt x="1146026" y="2017580"/>
                  <a:pt x="936832" y="2043113"/>
                </a:cubicBezTo>
                <a:cubicBezTo>
                  <a:pt x="727638" y="2068646"/>
                  <a:pt x="481471" y="2017501"/>
                  <a:pt x="340526" y="2043113"/>
                </a:cubicBezTo>
                <a:cubicBezTo>
                  <a:pt x="143157" y="2044641"/>
                  <a:pt x="-27980" y="1871348"/>
                  <a:pt x="0" y="1702587"/>
                </a:cubicBezTo>
                <a:cubicBezTo>
                  <a:pt x="-23203" y="1435701"/>
                  <a:pt x="-24586" y="1235773"/>
                  <a:pt x="0" y="1007936"/>
                </a:cubicBezTo>
                <a:cubicBezTo>
                  <a:pt x="24586" y="780099"/>
                  <a:pt x="-338" y="641151"/>
                  <a:pt x="0" y="340526"/>
                </a:cubicBezTo>
                <a:close/>
              </a:path>
            </a:pathLst>
          </a:custGeom>
          <a:solidFill>
            <a:schemeClr val="tx1"/>
          </a:solidFill>
          <a:ln w="76200">
            <a:gradFill>
              <a:gsLst>
                <a:gs pos="98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To change your speaker or microphone settings in a meeting, select the </a:t>
            </a:r>
            <a:r>
              <a:rPr lang="en-US" b="1" dirty="0">
                <a:solidFill>
                  <a:srgbClr val="FFFF00"/>
                </a:solidFill>
                <a:latin typeface="Segoe UI" panose="020B0502040204020203" pitchFamily="34" charset="0"/>
                <a:cs typeface="Segoe UI" panose="020B0502040204020203" pitchFamily="34" charset="0"/>
              </a:rPr>
              <a:t>“. . .” </a:t>
            </a:r>
            <a:r>
              <a:rPr lang="en-US" dirty="0">
                <a:solidFill>
                  <a:schemeClr val="bg1"/>
                </a:solidFill>
                <a:latin typeface="Segoe UI" panose="020B0502040204020203" pitchFamily="34" charset="0"/>
                <a:cs typeface="Segoe UI" panose="020B0502040204020203" pitchFamily="34" charset="0"/>
              </a:rPr>
              <a:t>(More Options) button from the toolbar. Click </a:t>
            </a:r>
            <a:r>
              <a:rPr lang="en-US" b="1" dirty="0">
                <a:solidFill>
                  <a:srgbClr val="FFFF00"/>
                </a:solidFill>
                <a:latin typeface="Segoe UI" panose="020B0502040204020203" pitchFamily="34" charset="0"/>
                <a:cs typeface="Segoe UI" panose="020B0502040204020203" pitchFamily="34" charset="0"/>
              </a:rPr>
              <a:t>Device settings</a:t>
            </a:r>
            <a:r>
              <a:rPr lang="en-US" b="1" dirty="0">
                <a:solidFill>
                  <a:schemeClr val="bg1"/>
                </a:solidFill>
                <a:latin typeface="Segoe UI" panose="020B0502040204020203" pitchFamily="34" charset="0"/>
                <a:cs typeface="Segoe UI" panose="020B0502040204020203" pitchFamily="34" charset="0"/>
              </a:rPr>
              <a:t>.</a:t>
            </a:r>
          </a:p>
        </p:txBody>
      </p:sp>
      <p:sp>
        <p:nvSpPr>
          <p:cNvPr id="14" name="Right Arrow 13">
            <a:extLst>
              <a:ext uri="{FF2B5EF4-FFF2-40B4-BE49-F238E27FC236}">
                <a16:creationId xmlns:a16="http://schemas.microsoft.com/office/drawing/2014/main" id="{22C1E0F0-719D-DA4B-977B-CAE089986984}"/>
              </a:ext>
            </a:extLst>
          </p:cNvPr>
          <p:cNvSpPr/>
          <p:nvPr/>
        </p:nvSpPr>
        <p:spPr>
          <a:xfrm rot="2193664" flipH="1">
            <a:off x="8924365" y="1660854"/>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40184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shot of a computer screen&#10;&#10;Description automatically generated">
            <a:extLst>
              <a:ext uri="{FF2B5EF4-FFF2-40B4-BE49-F238E27FC236}">
                <a16:creationId xmlns:a16="http://schemas.microsoft.com/office/drawing/2014/main" id="{EAE80C67-3FFF-4461-984D-83202D1C49D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12016" y="502276"/>
            <a:ext cx="7730474" cy="5163956"/>
          </a:xfrm>
          <a:prstGeom prst="rect">
            <a:avLst/>
          </a:prstGeom>
        </p:spPr>
      </p:pic>
      <p:pic>
        <p:nvPicPr>
          <p:cNvPr id="8" name="laptop">
            <a:extLst>
              <a:ext uri="{FF2B5EF4-FFF2-40B4-BE49-F238E27FC236}">
                <a16:creationId xmlns:a16="http://schemas.microsoft.com/office/drawing/2014/main" id="{046B69D0-9D51-A74E-88B2-1F3506D6C7C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7" name="copy">
            <a:extLst>
              <a:ext uri="{FF2B5EF4-FFF2-40B4-BE49-F238E27FC236}">
                <a16:creationId xmlns:a16="http://schemas.microsoft.com/office/drawing/2014/main" id="{6B2B4FAF-B9CD-B748-B91D-D6706DD7886B}"/>
              </a:ext>
            </a:extLst>
          </p:cNvPr>
          <p:cNvSpPr txBox="1"/>
          <p:nvPr/>
        </p:nvSpPr>
        <p:spPr>
          <a:xfrm>
            <a:off x="9227864" y="4082109"/>
            <a:ext cx="2581128" cy="1123712"/>
          </a:xfrm>
          <a:custGeom>
            <a:avLst/>
            <a:gdLst>
              <a:gd name="connsiteX0" fmla="*/ 0 w 2581128"/>
              <a:gd name="connsiteY0" fmla="*/ 187289 h 1123712"/>
              <a:gd name="connsiteX1" fmla="*/ 187289 w 2581128"/>
              <a:gd name="connsiteY1" fmla="*/ 0 h 1123712"/>
              <a:gd name="connsiteX2" fmla="*/ 694796 w 2581128"/>
              <a:gd name="connsiteY2" fmla="*/ 0 h 1123712"/>
              <a:gd name="connsiteX3" fmla="*/ 1246433 w 2581128"/>
              <a:gd name="connsiteY3" fmla="*/ 0 h 1123712"/>
              <a:gd name="connsiteX4" fmla="*/ 1753940 w 2581128"/>
              <a:gd name="connsiteY4" fmla="*/ 0 h 1123712"/>
              <a:gd name="connsiteX5" fmla="*/ 2393839 w 2581128"/>
              <a:gd name="connsiteY5" fmla="*/ 0 h 1123712"/>
              <a:gd name="connsiteX6" fmla="*/ 2581128 w 2581128"/>
              <a:gd name="connsiteY6" fmla="*/ 187289 h 1123712"/>
              <a:gd name="connsiteX7" fmla="*/ 2581128 w 2581128"/>
              <a:gd name="connsiteY7" fmla="*/ 561856 h 1123712"/>
              <a:gd name="connsiteX8" fmla="*/ 2581128 w 2581128"/>
              <a:gd name="connsiteY8" fmla="*/ 936423 h 1123712"/>
              <a:gd name="connsiteX9" fmla="*/ 2393839 w 2581128"/>
              <a:gd name="connsiteY9" fmla="*/ 1123712 h 1123712"/>
              <a:gd name="connsiteX10" fmla="*/ 1864267 w 2581128"/>
              <a:gd name="connsiteY10" fmla="*/ 1123712 h 1123712"/>
              <a:gd name="connsiteX11" fmla="*/ 1378826 w 2581128"/>
              <a:gd name="connsiteY11" fmla="*/ 1123712 h 1123712"/>
              <a:gd name="connsiteX12" fmla="*/ 805123 w 2581128"/>
              <a:gd name="connsiteY12" fmla="*/ 1123712 h 1123712"/>
              <a:gd name="connsiteX13" fmla="*/ 187289 w 2581128"/>
              <a:gd name="connsiteY13" fmla="*/ 1123712 h 1123712"/>
              <a:gd name="connsiteX14" fmla="*/ 0 w 2581128"/>
              <a:gd name="connsiteY14" fmla="*/ 936423 h 1123712"/>
              <a:gd name="connsiteX15" fmla="*/ 0 w 2581128"/>
              <a:gd name="connsiteY15" fmla="*/ 546873 h 1123712"/>
              <a:gd name="connsiteX16" fmla="*/ 0 w 2581128"/>
              <a:gd name="connsiteY16"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81128" h="1123712" fill="none" extrusionOk="0">
                <a:moveTo>
                  <a:pt x="0" y="187289"/>
                </a:moveTo>
                <a:cubicBezTo>
                  <a:pt x="-2442" y="88219"/>
                  <a:pt x="89691" y="4339"/>
                  <a:pt x="187289" y="0"/>
                </a:cubicBezTo>
                <a:cubicBezTo>
                  <a:pt x="300045" y="-13506"/>
                  <a:pt x="514927" y="-22761"/>
                  <a:pt x="694796" y="0"/>
                </a:cubicBezTo>
                <a:cubicBezTo>
                  <a:pt x="874665" y="22761"/>
                  <a:pt x="1054228" y="-4520"/>
                  <a:pt x="1246433" y="0"/>
                </a:cubicBezTo>
                <a:cubicBezTo>
                  <a:pt x="1438638" y="4520"/>
                  <a:pt x="1614785" y="18539"/>
                  <a:pt x="1753940" y="0"/>
                </a:cubicBezTo>
                <a:cubicBezTo>
                  <a:pt x="1893095" y="-18539"/>
                  <a:pt x="2088171" y="-8205"/>
                  <a:pt x="2393839" y="0"/>
                </a:cubicBezTo>
                <a:cubicBezTo>
                  <a:pt x="2479702" y="-995"/>
                  <a:pt x="2600298" y="100356"/>
                  <a:pt x="2581128" y="187289"/>
                </a:cubicBezTo>
                <a:cubicBezTo>
                  <a:pt x="2574913" y="304684"/>
                  <a:pt x="2597952" y="479839"/>
                  <a:pt x="2581128" y="561856"/>
                </a:cubicBezTo>
                <a:cubicBezTo>
                  <a:pt x="2564304" y="643873"/>
                  <a:pt x="2576142" y="757855"/>
                  <a:pt x="2581128" y="936423"/>
                </a:cubicBezTo>
                <a:cubicBezTo>
                  <a:pt x="2580433" y="1025437"/>
                  <a:pt x="2508724" y="1130924"/>
                  <a:pt x="2393839" y="1123712"/>
                </a:cubicBezTo>
                <a:cubicBezTo>
                  <a:pt x="2187370" y="1104235"/>
                  <a:pt x="2049403" y="1130105"/>
                  <a:pt x="1864267" y="1123712"/>
                </a:cubicBezTo>
                <a:cubicBezTo>
                  <a:pt x="1679131" y="1117319"/>
                  <a:pt x="1578177" y="1118312"/>
                  <a:pt x="1378826" y="1123712"/>
                </a:cubicBezTo>
                <a:cubicBezTo>
                  <a:pt x="1179475" y="1129112"/>
                  <a:pt x="948454" y="1096624"/>
                  <a:pt x="805123" y="1123712"/>
                </a:cubicBezTo>
                <a:cubicBezTo>
                  <a:pt x="661792" y="1150800"/>
                  <a:pt x="337178" y="1142126"/>
                  <a:pt x="187289" y="1123712"/>
                </a:cubicBezTo>
                <a:cubicBezTo>
                  <a:pt x="73940" y="1129270"/>
                  <a:pt x="5119" y="1053729"/>
                  <a:pt x="0" y="936423"/>
                </a:cubicBezTo>
                <a:cubicBezTo>
                  <a:pt x="9105" y="741819"/>
                  <a:pt x="-4857" y="643935"/>
                  <a:pt x="0" y="546873"/>
                </a:cubicBezTo>
                <a:cubicBezTo>
                  <a:pt x="4857" y="449811"/>
                  <a:pt x="-16874" y="333822"/>
                  <a:pt x="0" y="187289"/>
                </a:cubicBezTo>
                <a:close/>
              </a:path>
              <a:path w="2581128" h="1123712" stroke="0" extrusionOk="0">
                <a:moveTo>
                  <a:pt x="0" y="187289"/>
                </a:moveTo>
                <a:cubicBezTo>
                  <a:pt x="-20924" y="70946"/>
                  <a:pt x="63659" y="7579"/>
                  <a:pt x="187289" y="0"/>
                </a:cubicBezTo>
                <a:cubicBezTo>
                  <a:pt x="432455" y="5225"/>
                  <a:pt x="551512" y="14434"/>
                  <a:pt x="783058" y="0"/>
                </a:cubicBezTo>
                <a:cubicBezTo>
                  <a:pt x="1014604" y="-14434"/>
                  <a:pt x="1059676" y="19677"/>
                  <a:pt x="1312630" y="0"/>
                </a:cubicBezTo>
                <a:cubicBezTo>
                  <a:pt x="1565584" y="-19677"/>
                  <a:pt x="1598500" y="-19656"/>
                  <a:pt x="1820136" y="0"/>
                </a:cubicBezTo>
                <a:cubicBezTo>
                  <a:pt x="2041772" y="19656"/>
                  <a:pt x="2144944" y="15868"/>
                  <a:pt x="2393839" y="0"/>
                </a:cubicBezTo>
                <a:cubicBezTo>
                  <a:pt x="2501172" y="-8018"/>
                  <a:pt x="2562554" y="81008"/>
                  <a:pt x="2581128" y="187289"/>
                </a:cubicBezTo>
                <a:cubicBezTo>
                  <a:pt x="2572776" y="298147"/>
                  <a:pt x="2574175" y="457969"/>
                  <a:pt x="2581128" y="561856"/>
                </a:cubicBezTo>
                <a:cubicBezTo>
                  <a:pt x="2588081" y="665743"/>
                  <a:pt x="2581479" y="836674"/>
                  <a:pt x="2581128" y="936423"/>
                </a:cubicBezTo>
                <a:cubicBezTo>
                  <a:pt x="2604891" y="1045574"/>
                  <a:pt x="2472067" y="1119635"/>
                  <a:pt x="2393839" y="1123712"/>
                </a:cubicBezTo>
                <a:cubicBezTo>
                  <a:pt x="2164422" y="1100101"/>
                  <a:pt x="2103159" y="1106508"/>
                  <a:pt x="1842202" y="1123712"/>
                </a:cubicBezTo>
                <a:cubicBezTo>
                  <a:pt x="1581245" y="1140916"/>
                  <a:pt x="1561394" y="1111058"/>
                  <a:pt x="1312630" y="1123712"/>
                </a:cubicBezTo>
                <a:cubicBezTo>
                  <a:pt x="1063866" y="1136366"/>
                  <a:pt x="964253" y="1112918"/>
                  <a:pt x="716861" y="1123712"/>
                </a:cubicBezTo>
                <a:cubicBezTo>
                  <a:pt x="469469" y="1134506"/>
                  <a:pt x="377966" y="1141495"/>
                  <a:pt x="187289" y="1123712"/>
                </a:cubicBezTo>
                <a:cubicBezTo>
                  <a:pt x="73286" y="1125447"/>
                  <a:pt x="-2600" y="1038066"/>
                  <a:pt x="0" y="936423"/>
                </a:cubicBezTo>
                <a:cubicBezTo>
                  <a:pt x="-10962" y="767677"/>
                  <a:pt x="-1831" y="682474"/>
                  <a:pt x="0" y="554365"/>
                </a:cubicBezTo>
                <a:cubicBezTo>
                  <a:pt x="1831" y="426256"/>
                  <a:pt x="13192" y="302034"/>
                  <a:pt x="0" y="187289"/>
                </a:cubicBezTo>
                <a:close/>
              </a:path>
            </a:pathLst>
          </a:custGeom>
          <a:solidFill>
            <a:schemeClr val="tx1"/>
          </a:solidFill>
          <a:ln w="76200">
            <a:gradFill>
              <a:gsLst>
                <a:gs pos="85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Select the speakers and microphone you wish to use.</a:t>
            </a:r>
          </a:p>
        </p:txBody>
      </p:sp>
      <p:sp>
        <p:nvSpPr>
          <p:cNvPr id="14" name="Right Arrow 13">
            <a:extLst>
              <a:ext uri="{FF2B5EF4-FFF2-40B4-BE49-F238E27FC236}">
                <a16:creationId xmlns:a16="http://schemas.microsoft.com/office/drawing/2014/main" id="{37B92E83-5E28-8A47-8335-C41E53F75E07}"/>
              </a:ext>
            </a:extLst>
          </p:cNvPr>
          <p:cNvSpPr/>
          <p:nvPr/>
        </p:nvSpPr>
        <p:spPr>
          <a:xfrm rot="2803185" flipH="1">
            <a:off x="9786590" y="3104353"/>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86788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aptop">
            <a:extLst>
              <a:ext uri="{FF2B5EF4-FFF2-40B4-BE49-F238E27FC236}">
                <a16:creationId xmlns:a16="http://schemas.microsoft.com/office/drawing/2014/main" id="{A3B66BB7-5753-4956-8C7C-508730C7294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2183"/>
          <a:stretch/>
        </p:blipFill>
        <p:spPr>
          <a:xfrm>
            <a:off x="1443073" y="123853"/>
            <a:ext cx="9996734" cy="6610294"/>
          </a:xfrm>
          <a:prstGeom prst="rect">
            <a:avLst/>
          </a:prstGeom>
        </p:spPr>
      </p:pic>
      <p:pic>
        <p:nvPicPr>
          <p:cNvPr id="2" name="Picture 1">
            <a:extLst>
              <a:ext uri="{FF2B5EF4-FFF2-40B4-BE49-F238E27FC236}">
                <a16:creationId xmlns:a16="http://schemas.microsoft.com/office/drawing/2014/main" id="{872546BB-C6F5-48CB-AF98-7E50EAA30662}"/>
              </a:ext>
            </a:extLst>
          </p:cNvPr>
          <p:cNvPicPr>
            <a:picLocks noChangeAspect="1"/>
          </p:cNvPicPr>
          <p:nvPr/>
        </p:nvPicPr>
        <p:blipFill rotWithShape="1">
          <a:blip r:embed="rId3"/>
          <a:srcRect r="16333" b="33777"/>
          <a:stretch/>
        </p:blipFill>
        <p:spPr>
          <a:xfrm>
            <a:off x="2570480" y="372408"/>
            <a:ext cx="7691120" cy="5174952"/>
          </a:xfrm>
          <a:prstGeom prst="rect">
            <a:avLst/>
          </a:prstGeom>
        </p:spPr>
      </p:pic>
      <p:sp>
        <p:nvSpPr>
          <p:cNvPr id="4" name="copy">
            <a:extLst>
              <a:ext uri="{FF2B5EF4-FFF2-40B4-BE49-F238E27FC236}">
                <a16:creationId xmlns:a16="http://schemas.microsoft.com/office/drawing/2014/main" id="{EF3065B9-E452-43DB-A108-4DE61AEC66FC}"/>
              </a:ext>
            </a:extLst>
          </p:cNvPr>
          <p:cNvSpPr txBox="1"/>
          <p:nvPr/>
        </p:nvSpPr>
        <p:spPr>
          <a:xfrm>
            <a:off x="335280" y="2821069"/>
            <a:ext cx="3937758" cy="510778"/>
          </a:xfrm>
          <a:custGeom>
            <a:avLst/>
            <a:gdLst>
              <a:gd name="connsiteX0" fmla="*/ 0 w 3937758"/>
              <a:gd name="connsiteY0" fmla="*/ 85131 h 510778"/>
              <a:gd name="connsiteX1" fmla="*/ 85131 w 3937758"/>
              <a:gd name="connsiteY1" fmla="*/ 0 h 510778"/>
              <a:gd name="connsiteX2" fmla="*/ 750722 w 3937758"/>
              <a:gd name="connsiteY2" fmla="*/ 0 h 510778"/>
              <a:gd name="connsiteX3" fmla="*/ 1303288 w 3937758"/>
              <a:gd name="connsiteY3" fmla="*/ 0 h 510778"/>
              <a:gd name="connsiteX4" fmla="*/ 1931204 w 3937758"/>
              <a:gd name="connsiteY4" fmla="*/ 0 h 510778"/>
              <a:gd name="connsiteX5" fmla="*/ 2446095 w 3937758"/>
              <a:gd name="connsiteY5" fmla="*/ 0 h 510778"/>
              <a:gd name="connsiteX6" fmla="*/ 2960986 w 3937758"/>
              <a:gd name="connsiteY6" fmla="*/ 0 h 510778"/>
              <a:gd name="connsiteX7" fmla="*/ 3852627 w 3937758"/>
              <a:gd name="connsiteY7" fmla="*/ 0 h 510778"/>
              <a:gd name="connsiteX8" fmla="*/ 3937758 w 3937758"/>
              <a:gd name="connsiteY8" fmla="*/ 85131 h 510778"/>
              <a:gd name="connsiteX9" fmla="*/ 3937758 w 3937758"/>
              <a:gd name="connsiteY9" fmla="*/ 425647 h 510778"/>
              <a:gd name="connsiteX10" fmla="*/ 3852627 w 3937758"/>
              <a:gd name="connsiteY10" fmla="*/ 510778 h 510778"/>
              <a:gd name="connsiteX11" fmla="*/ 3224711 w 3937758"/>
              <a:gd name="connsiteY11" fmla="*/ 510778 h 510778"/>
              <a:gd name="connsiteX12" fmla="*/ 2672145 w 3937758"/>
              <a:gd name="connsiteY12" fmla="*/ 510778 h 510778"/>
              <a:gd name="connsiteX13" fmla="*/ 2157254 w 3937758"/>
              <a:gd name="connsiteY13" fmla="*/ 510778 h 510778"/>
              <a:gd name="connsiteX14" fmla="*/ 1604688 w 3937758"/>
              <a:gd name="connsiteY14" fmla="*/ 510778 h 510778"/>
              <a:gd name="connsiteX15" fmla="*/ 939097 w 3937758"/>
              <a:gd name="connsiteY15" fmla="*/ 510778 h 510778"/>
              <a:gd name="connsiteX16" fmla="*/ 85131 w 3937758"/>
              <a:gd name="connsiteY16" fmla="*/ 510778 h 510778"/>
              <a:gd name="connsiteX17" fmla="*/ 0 w 3937758"/>
              <a:gd name="connsiteY17" fmla="*/ 425647 h 510778"/>
              <a:gd name="connsiteX18" fmla="*/ 0 w 3937758"/>
              <a:gd name="connsiteY18"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37758" h="510778" fill="none" extrusionOk="0">
                <a:moveTo>
                  <a:pt x="0" y="85131"/>
                </a:moveTo>
                <a:cubicBezTo>
                  <a:pt x="-1497" y="38176"/>
                  <a:pt x="42513" y="-7929"/>
                  <a:pt x="85131" y="0"/>
                </a:cubicBezTo>
                <a:cubicBezTo>
                  <a:pt x="325581" y="18221"/>
                  <a:pt x="576083" y="14913"/>
                  <a:pt x="750722" y="0"/>
                </a:cubicBezTo>
                <a:cubicBezTo>
                  <a:pt x="925361" y="-14913"/>
                  <a:pt x="1141775" y="-14315"/>
                  <a:pt x="1303288" y="0"/>
                </a:cubicBezTo>
                <a:cubicBezTo>
                  <a:pt x="1464801" y="14315"/>
                  <a:pt x="1775808" y="-10458"/>
                  <a:pt x="1931204" y="0"/>
                </a:cubicBezTo>
                <a:cubicBezTo>
                  <a:pt x="2086600" y="10458"/>
                  <a:pt x="2298838" y="-10518"/>
                  <a:pt x="2446095" y="0"/>
                </a:cubicBezTo>
                <a:cubicBezTo>
                  <a:pt x="2593352" y="10518"/>
                  <a:pt x="2769429" y="945"/>
                  <a:pt x="2960986" y="0"/>
                </a:cubicBezTo>
                <a:cubicBezTo>
                  <a:pt x="3152543" y="-945"/>
                  <a:pt x="3670944" y="-18948"/>
                  <a:pt x="3852627" y="0"/>
                </a:cubicBezTo>
                <a:cubicBezTo>
                  <a:pt x="3904391" y="1661"/>
                  <a:pt x="3940772" y="48265"/>
                  <a:pt x="3937758" y="85131"/>
                </a:cubicBezTo>
                <a:cubicBezTo>
                  <a:pt x="3923327" y="244805"/>
                  <a:pt x="3947979" y="306841"/>
                  <a:pt x="3937758" y="425647"/>
                </a:cubicBezTo>
                <a:cubicBezTo>
                  <a:pt x="3935857" y="478590"/>
                  <a:pt x="3897639" y="504465"/>
                  <a:pt x="3852627" y="510778"/>
                </a:cubicBezTo>
                <a:cubicBezTo>
                  <a:pt x="3702217" y="485435"/>
                  <a:pt x="3408542" y="509022"/>
                  <a:pt x="3224711" y="510778"/>
                </a:cubicBezTo>
                <a:cubicBezTo>
                  <a:pt x="3040880" y="512534"/>
                  <a:pt x="2829067" y="508307"/>
                  <a:pt x="2672145" y="510778"/>
                </a:cubicBezTo>
                <a:cubicBezTo>
                  <a:pt x="2515223" y="513249"/>
                  <a:pt x="2388504" y="532181"/>
                  <a:pt x="2157254" y="510778"/>
                </a:cubicBezTo>
                <a:cubicBezTo>
                  <a:pt x="1926004" y="489375"/>
                  <a:pt x="1746115" y="512822"/>
                  <a:pt x="1604688" y="510778"/>
                </a:cubicBezTo>
                <a:cubicBezTo>
                  <a:pt x="1463261" y="508734"/>
                  <a:pt x="1126930" y="539827"/>
                  <a:pt x="939097" y="510778"/>
                </a:cubicBezTo>
                <a:cubicBezTo>
                  <a:pt x="751264" y="481729"/>
                  <a:pt x="420765" y="545265"/>
                  <a:pt x="85131" y="510778"/>
                </a:cubicBezTo>
                <a:cubicBezTo>
                  <a:pt x="40967" y="510869"/>
                  <a:pt x="5138" y="477988"/>
                  <a:pt x="0" y="425647"/>
                </a:cubicBezTo>
                <a:cubicBezTo>
                  <a:pt x="14737" y="356849"/>
                  <a:pt x="-5753" y="244007"/>
                  <a:pt x="0" y="85131"/>
                </a:cubicBezTo>
                <a:close/>
              </a:path>
              <a:path w="3937758" h="510778" stroke="0" extrusionOk="0">
                <a:moveTo>
                  <a:pt x="0" y="85131"/>
                </a:moveTo>
                <a:cubicBezTo>
                  <a:pt x="-2913" y="36317"/>
                  <a:pt x="34629" y="1308"/>
                  <a:pt x="85131" y="0"/>
                </a:cubicBezTo>
                <a:cubicBezTo>
                  <a:pt x="294655" y="-16493"/>
                  <a:pt x="452274" y="-22095"/>
                  <a:pt x="788397" y="0"/>
                </a:cubicBezTo>
                <a:cubicBezTo>
                  <a:pt x="1124520" y="22095"/>
                  <a:pt x="1194631" y="-15979"/>
                  <a:pt x="1378638" y="0"/>
                </a:cubicBezTo>
                <a:cubicBezTo>
                  <a:pt x="1562645" y="15979"/>
                  <a:pt x="1735403" y="-7210"/>
                  <a:pt x="1931204" y="0"/>
                </a:cubicBezTo>
                <a:cubicBezTo>
                  <a:pt x="2127005" y="7210"/>
                  <a:pt x="2350595" y="26015"/>
                  <a:pt x="2596795" y="0"/>
                </a:cubicBezTo>
                <a:cubicBezTo>
                  <a:pt x="2842995" y="-26015"/>
                  <a:pt x="2894238" y="18996"/>
                  <a:pt x="3187036" y="0"/>
                </a:cubicBezTo>
                <a:cubicBezTo>
                  <a:pt x="3479834" y="-18996"/>
                  <a:pt x="3559025" y="29660"/>
                  <a:pt x="3852627" y="0"/>
                </a:cubicBezTo>
                <a:cubicBezTo>
                  <a:pt x="3899166" y="-4561"/>
                  <a:pt x="3934858" y="42144"/>
                  <a:pt x="3937758" y="85131"/>
                </a:cubicBezTo>
                <a:cubicBezTo>
                  <a:pt x="3926915" y="250599"/>
                  <a:pt x="3930756" y="307782"/>
                  <a:pt x="3937758" y="425647"/>
                </a:cubicBezTo>
                <a:cubicBezTo>
                  <a:pt x="3931748" y="472320"/>
                  <a:pt x="3901666" y="505233"/>
                  <a:pt x="3852627" y="510778"/>
                </a:cubicBezTo>
                <a:cubicBezTo>
                  <a:pt x="3614105" y="508777"/>
                  <a:pt x="3426273" y="507603"/>
                  <a:pt x="3187036" y="510778"/>
                </a:cubicBezTo>
                <a:cubicBezTo>
                  <a:pt x="2947799" y="513953"/>
                  <a:pt x="2770119" y="506522"/>
                  <a:pt x="2483770" y="510778"/>
                </a:cubicBezTo>
                <a:cubicBezTo>
                  <a:pt x="2197421" y="515034"/>
                  <a:pt x="2069990" y="534311"/>
                  <a:pt x="1780504" y="510778"/>
                </a:cubicBezTo>
                <a:cubicBezTo>
                  <a:pt x="1491018" y="487245"/>
                  <a:pt x="1346068" y="496336"/>
                  <a:pt x="1227938" y="510778"/>
                </a:cubicBezTo>
                <a:cubicBezTo>
                  <a:pt x="1109808" y="525220"/>
                  <a:pt x="418913" y="542213"/>
                  <a:pt x="85131" y="510778"/>
                </a:cubicBezTo>
                <a:cubicBezTo>
                  <a:pt x="33552" y="501478"/>
                  <a:pt x="552" y="465193"/>
                  <a:pt x="0" y="425647"/>
                </a:cubicBezTo>
                <a:cubicBezTo>
                  <a:pt x="4491" y="278853"/>
                  <a:pt x="12743" y="199823"/>
                  <a:pt x="0" y="85131"/>
                </a:cubicBezTo>
                <a:close/>
              </a:path>
            </a:pathLst>
          </a:custGeom>
          <a:solidFill>
            <a:schemeClr val="tx1"/>
          </a:solidFill>
          <a:ln w="76200">
            <a:gradFill>
              <a:gsLst>
                <a:gs pos="93000">
                  <a:srgbClr val="FFFF00"/>
                </a:gs>
                <a:gs pos="100000">
                  <a:srgbClr val="E42592"/>
                </a:gs>
                <a:gs pos="100000">
                  <a:schemeClr val="accent1">
                    <a:lumMod val="45000"/>
                    <a:lumOff val="55000"/>
                  </a:schemeClr>
                </a:gs>
                <a:gs pos="3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Select your child’s class team tile.</a:t>
            </a:r>
          </a:p>
        </p:txBody>
      </p:sp>
      <p:sp>
        <p:nvSpPr>
          <p:cNvPr id="5" name="Right Arrow 1">
            <a:extLst>
              <a:ext uri="{FF2B5EF4-FFF2-40B4-BE49-F238E27FC236}">
                <a16:creationId xmlns:a16="http://schemas.microsoft.com/office/drawing/2014/main" id="{6A318B8E-1ADE-4001-A720-714A1B631454}"/>
              </a:ext>
            </a:extLst>
          </p:cNvPr>
          <p:cNvSpPr/>
          <p:nvPr/>
        </p:nvSpPr>
        <p:spPr>
          <a:xfrm rot="13146569" flipH="1">
            <a:off x="4296647" y="3719697"/>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7970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aptop">
            <a:extLst>
              <a:ext uri="{FF2B5EF4-FFF2-40B4-BE49-F238E27FC236}">
                <a16:creationId xmlns:a16="http://schemas.microsoft.com/office/drawing/2014/main" id="{39BB730B-075E-481C-911E-69A78BFDDB8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2183"/>
          <a:stretch/>
        </p:blipFill>
        <p:spPr>
          <a:xfrm>
            <a:off x="1443073" y="123853"/>
            <a:ext cx="9996734" cy="6610294"/>
          </a:xfrm>
          <a:prstGeom prst="rect">
            <a:avLst/>
          </a:prstGeom>
        </p:spPr>
      </p:pic>
      <p:pic>
        <p:nvPicPr>
          <p:cNvPr id="2" name="Picture 1">
            <a:extLst>
              <a:ext uri="{FF2B5EF4-FFF2-40B4-BE49-F238E27FC236}">
                <a16:creationId xmlns:a16="http://schemas.microsoft.com/office/drawing/2014/main" id="{6B41B5A5-180B-4906-82A8-3006839EAEFC}"/>
              </a:ext>
            </a:extLst>
          </p:cNvPr>
          <p:cNvPicPr>
            <a:picLocks noChangeAspect="1"/>
          </p:cNvPicPr>
          <p:nvPr/>
        </p:nvPicPr>
        <p:blipFill rotWithShape="1">
          <a:blip r:embed="rId3"/>
          <a:srcRect r="16250" b="6666"/>
          <a:stretch/>
        </p:blipFill>
        <p:spPr>
          <a:xfrm>
            <a:off x="2509520" y="457200"/>
            <a:ext cx="7762240" cy="5201919"/>
          </a:xfrm>
          <a:prstGeom prst="rect">
            <a:avLst/>
          </a:prstGeom>
        </p:spPr>
      </p:pic>
      <p:sp>
        <p:nvSpPr>
          <p:cNvPr id="4" name="copy">
            <a:extLst>
              <a:ext uri="{FF2B5EF4-FFF2-40B4-BE49-F238E27FC236}">
                <a16:creationId xmlns:a16="http://schemas.microsoft.com/office/drawing/2014/main" id="{477FE4C9-AC3E-4B28-86E2-B7BDFB15D83A}"/>
              </a:ext>
            </a:extLst>
          </p:cNvPr>
          <p:cNvSpPr txBox="1"/>
          <p:nvPr/>
        </p:nvSpPr>
        <p:spPr>
          <a:xfrm>
            <a:off x="1117600" y="3429001"/>
            <a:ext cx="3937758" cy="1123712"/>
          </a:xfrm>
          <a:custGeom>
            <a:avLst/>
            <a:gdLst>
              <a:gd name="connsiteX0" fmla="*/ 0 w 3937758"/>
              <a:gd name="connsiteY0" fmla="*/ 187289 h 1123712"/>
              <a:gd name="connsiteX1" fmla="*/ 187289 w 3937758"/>
              <a:gd name="connsiteY1" fmla="*/ 0 h 1123712"/>
              <a:gd name="connsiteX2" fmla="*/ 816784 w 3937758"/>
              <a:gd name="connsiteY2" fmla="*/ 0 h 1123712"/>
              <a:gd name="connsiteX3" fmla="*/ 1303752 w 3937758"/>
              <a:gd name="connsiteY3" fmla="*/ 0 h 1123712"/>
              <a:gd name="connsiteX4" fmla="*/ 1897615 w 3937758"/>
              <a:gd name="connsiteY4" fmla="*/ 0 h 1123712"/>
              <a:gd name="connsiteX5" fmla="*/ 2420215 w 3937758"/>
              <a:gd name="connsiteY5" fmla="*/ 0 h 1123712"/>
              <a:gd name="connsiteX6" fmla="*/ 3049710 w 3937758"/>
              <a:gd name="connsiteY6" fmla="*/ 0 h 1123712"/>
              <a:gd name="connsiteX7" fmla="*/ 3750469 w 3937758"/>
              <a:gd name="connsiteY7" fmla="*/ 0 h 1123712"/>
              <a:gd name="connsiteX8" fmla="*/ 3937758 w 3937758"/>
              <a:gd name="connsiteY8" fmla="*/ 187289 h 1123712"/>
              <a:gd name="connsiteX9" fmla="*/ 3937758 w 3937758"/>
              <a:gd name="connsiteY9" fmla="*/ 561856 h 1123712"/>
              <a:gd name="connsiteX10" fmla="*/ 3937758 w 3937758"/>
              <a:gd name="connsiteY10" fmla="*/ 936423 h 1123712"/>
              <a:gd name="connsiteX11" fmla="*/ 3750469 w 3937758"/>
              <a:gd name="connsiteY11" fmla="*/ 1123712 h 1123712"/>
              <a:gd name="connsiteX12" fmla="*/ 3085342 w 3937758"/>
              <a:gd name="connsiteY12" fmla="*/ 1123712 h 1123712"/>
              <a:gd name="connsiteX13" fmla="*/ 2562742 w 3937758"/>
              <a:gd name="connsiteY13" fmla="*/ 1123712 h 1123712"/>
              <a:gd name="connsiteX14" fmla="*/ 2075774 w 3937758"/>
              <a:gd name="connsiteY14" fmla="*/ 1123712 h 1123712"/>
              <a:gd name="connsiteX15" fmla="*/ 1553175 w 3937758"/>
              <a:gd name="connsiteY15" fmla="*/ 1123712 h 1123712"/>
              <a:gd name="connsiteX16" fmla="*/ 994943 w 3937758"/>
              <a:gd name="connsiteY16" fmla="*/ 1123712 h 1123712"/>
              <a:gd name="connsiteX17" fmla="*/ 187289 w 3937758"/>
              <a:gd name="connsiteY17" fmla="*/ 1123712 h 1123712"/>
              <a:gd name="connsiteX18" fmla="*/ 0 w 3937758"/>
              <a:gd name="connsiteY18" fmla="*/ 936423 h 1123712"/>
              <a:gd name="connsiteX19" fmla="*/ 0 w 3937758"/>
              <a:gd name="connsiteY19" fmla="*/ 546873 h 1123712"/>
              <a:gd name="connsiteX20" fmla="*/ 0 w 3937758"/>
              <a:gd name="connsiteY20"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37758" h="1123712" fill="none" extrusionOk="0">
                <a:moveTo>
                  <a:pt x="0" y="187289"/>
                </a:moveTo>
                <a:cubicBezTo>
                  <a:pt x="10168" y="103985"/>
                  <a:pt x="74048" y="5170"/>
                  <a:pt x="187289" y="0"/>
                </a:cubicBezTo>
                <a:cubicBezTo>
                  <a:pt x="417275" y="17156"/>
                  <a:pt x="604084" y="6816"/>
                  <a:pt x="816784" y="0"/>
                </a:cubicBezTo>
                <a:cubicBezTo>
                  <a:pt x="1029484" y="-6816"/>
                  <a:pt x="1081058" y="14553"/>
                  <a:pt x="1303752" y="0"/>
                </a:cubicBezTo>
                <a:cubicBezTo>
                  <a:pt x="1526446" y="-14553"/>
                  <a:pt x="1610719" y="27911"/>
                  <a:pt x="1897615" y="0"/>
                </a:cubicBezTo>
                <a:cubicBezTo>
                  <a:pt x="2184511" y="-27911"/>
                  <a:pt x="2312883" y="-2861"/>
                  <a:pt x="2420215" y="0"/>
                </a:cubicBezTo>
                <a:cubicBezTo>
                  <a:pt x="2527547" y="2861"/>
                  <a:pt x="2841800" y="-7293"/>
                  <a:pt x="3049710" y="0"/>
                </a:cubicBezTo>
                <a:cubicBezTo>
                  <a:pt x="3257620" y="7293"/>
                  <a:pt x="3597710" y="-2966"/>
                  <a:pt x="3750469" y="0"/>
                </a:cubicBezTo>
                <a:cubicBezTo>
                  <a:pt x="3848427" y="17081"/>
                  <a:pt x="3933793" y="71365"/>
                  <a:pt x="3937758" y="187289"/>
                </a:cubicBezTo>
                <a:cubicBezTo>
                  <a:pt x="3936140" y="278536"/>
                  <a:pt x="3947464" y="422254"/>
                  <a:pt x="3937758" y="561856"/>
                </a:cubicBezTo>
                <a:cubicBezTo>
                  <a:pt x="3928052" y="701458"/>
                  <a:pt x="3928489" y="816667"/>
                  <a:pt x="3937758" y="936423"/>
                </a:cubicBezTo>
                <a:cubicBezTo>
                  <a:pt x="3927846" y="1045418"/>
                  <a:pt x="3859025" y="1137581"/>
                  <a:pt x="3750469" y="1123712"/>
                </a:cubicBezTo>
                <a:cubicBezTo>
                  <a:pt x="3438312" y="1133156"/>
                  <a:pt x="3297925" y="1117297"/>
                  <a:pt x="3085342" y="1123712"/>
                </a:cubicBezTo>
                <a:cubicBezTo>
                  <a:pt x="2872759" y="1130127"/>
                  <a:pt x="2673801" y="1106623"/>
                  <a:pt x="2562742" y="1123712"/>
                </a:cubicBezTo>
                <a:cubicBezTo>
                  <a:pt x="2451683" y="1140801"/>
                  <a:pt x="2175057" y="1146203"/>
                  <a:pt x="2075774" y="1123712"/>
                </a:cubicBezTo>
                <a:cubicBezTo>
                  <a:pt x="1976491" y="1101221"/>
                  <a:pt x="1765054" y="1108826"/>
                  <a:pt x="1553175" y="1123712"/>
                </a:cubicBezTo>
                <a:cubicBezTo>
                  <a:pt x="1341296" y="1138598"/>
                  <a:pt x="1172272" y="1147007"/>
                  <a:pt x="994943" y="1123712"/>
                </a:cubicBezTo>
                <a:cubicBezTo>
                  <a:pt x="817614" y="1100417"/>
                  <a:pt x="387350" y="1155603"/>
                  <a:pt x="187289" y="1123712"/>
                </a:cubicBezTo>
                <a:cubicBezTo>
                  <a:pt x="69943" y="1137520"/>
                  <a:pt x="13367" y="1042860"/>
                  <a:pt x="0" y="936423"/>
                </a:cubicBezTo>
                <a:cubicBezTo>
                  <a:pt x="-18749" y="814640"/>
                  <a:pt x="-8144" y="676657"/>
                  <a:pt x="0" y="546873"/>
                </a:cubicBezTo>
                <a:cubicBezTo>
                  <a:pt x="8144" y="417089"/>
                  <a:pt x="-7629" y="322526"/>
                  <a:pt x="0" y="187289"/>
                </a:cubicBezTo>
                <a:close/>
              </a:path>
              <a:path w="3937758" h="1123712" stroke="0" extrusionOk="0">
                <a:moveTo>
                  <a:pt x="0" y="187289"/>
                </a:moveTo>
                <a:cubicBezTo>
                  <a:pt x="-20924" y="70946"/>
                  <a:pt x="63659" y="7579"/>
                  <a:pt x="187289" y="0"/>
                </a:cubicBezTo>
                <a:cubicBezTo>
                  <a:pt x="347703" y="-26888"/>
                  <a:pt x="696988" y="32353"/>
                  <a:pt x="852416" y="0"/>
                </a:cubicBezTo>
                <a:cubicBezTo>
                  <a:pt x="1007844" y="-32353"/>
                  <a:pt x="1134031" y="-24033"/>
                  <a:pt x="1410647" y="0"/>
                </a:cubicBezTo>
                <a:cubicBezTo>
                  <a:pt x="1687263" y="24033"/>
                  <a:pt x="1700652" y="-20590"/>
                  <a:pt x="1933247" y="0"/>
                </a:cubicBezTo>
                <a:cubicBezTo>
                  <a:pt x="2165842" y="20590"/>
                  <a:pt x="2339954" y="8702"/>
                  <a:pt x="2562742" y="0"/>
                </a:cubicBezTo>
                <a:cubicBezTo>
                  <a:pt x="2785530" y="-8702"/>
                  <a:pt x="2843490" y="25687"/>
                  <a:pt x="3120974" y="0"/>
                </a:cubicBezTo>
                <a:cubicBezTo>
                  <a:pt x="3398458" y="-25687"/>
                  <a:pt x="3584398" y="11816"/>
                  <a:pt x="3750469" y="0"/>
                </a:cubicBezTo>
                <a:cubicBezTo>
                  <a:pt x="3852492" y="-13480"/>
                  <a:pt x="3928162" y="97188"/>
                  <a:pt x="3937758" y="187289"/>
                </a:cubicBezTo>
                <a:cubicBezTo>
                  <a:pt x="3947501" y="335477"/>
                  <a:pt x="3926267" y="453398"/>
                  <a:pt x="3937758" y="546873"/>
                </a:cubicBezTo>
                <a:cubicBezTo>
                  <a:pt x="3949249" y="640348"/>
                  <a:pt x="3939108" y="836199"/>
                  <a:pt x="3937758" y="936423"/>
                </a:cubicBezTo>
                <a:cubicBezTo>
                  <a:pt x="3942611" y="1047084"/>
                  <a:pt x="3855841" y="1143748"/>
                  <a:pt x="3750469" y="1123712"/>
                </a:cubicBezTo>
                <a:cubicBezTo>
                  <a:pt x="3512221" y="1143230"/>
                  <a:pt x="3498086" y="1142929"/>
                  <a:pt x="3263501" y="1123712"/>
                </a:cubicBezTo>
                <a:cubicBezTo>
                  <a:pt x="3028916" y="1104495"/>
                  <a:pt x="2762139" y="1097541"/>
                  <a:pt x="2598374" y="1123712"/>
                </a:cubicBezTo>
                <a:cubicBezTo>
                  <a:pt x="2434609" y="1149883"/>
                  <a:pt x="2255522" y="1115271"/>
                  <a:pt x="2075774" y="1123712"/>
                </a:cubicBezTo>
                <a:cubicBezTo>
                  <a:pt x="1896026" y="1132153"/>
                  <a:pt x="1613803" y="1127247"/>
                  <a:pt x="1481911" y="1123712"/>
                </a:cubicBezTo>
                <a:cubicBezTo>
                  <a:pt x="1350019" y="1120177"/>
                  <a:pt x="1062136" y="1111962"/>
                  <a:pt x="816784" y="1123712"/>
                </a:cubicBezTo>
                <a:cubicBezTo>
                  <a:pt x="571432" y="1135462"/>
                  <a:pt x="485835" y="1109846"/>
                  <a:pt x="187289" y="1123712"/>
                </a:cubicBezTo>
                <a:cubicBezTo>
                  <a:pt x="81410" y="1128079"/>
                  <a:pt x="5839" y="1044199"/>
                  <a:pt x="0" y="936423"/>
                </a:cubicBezTo>
                <a:cubicBezTo>
                  <a:pt x="-728" y="763904"/>
                  <a:pt x="2293" y="706311"/>
                  <a:pt x="0" y="576839"/>
                </a:cubicBezTo>
                <a:cubicBezTo>
                  <a:pt x="-2293" y="447367"/>
                  <a:pt x="-321" y="288182"/>
                  <a:pt x="0" y="187289"/>
                </a:cubicBezTo>
                <a:close/>
              </a:path>
            </a:pathLst>
          </a:custGeom>
          <a:solidFill>
            <a:schemeClr val="tx1"/>
          </a:solidFill>
          <a:ln w="76200">
            <a:gradFill>
              <a:gsLst>
                <a:gs pos="93000">
                  <a:srgbClr val="FFFF00"/>
                </a:gs>
                <a:gs pos="100000">
                  <a:srgbClr val="E42592"/>
                </a:gs>
                <a:gs pos="100000">
                  <a:schemeClr val="accent1">
                    <a:lumMod val="45000"/>
                    <a:lumOff val="55000"/>
                  </a:schemeClr>
                </a:gs>
                <a:gs pos="3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b="1" dirty="0">
                <a:solidFill>
                  <a:schemeClr val="bg1"/>
                </a:solidFill>
                <a:latin typeface="Segoe UI" panose="020B0502040204020203" pitchFamily="34" charset="0"/>
                <a:cs typeface="Segoe UI" panose="020B0502040204020203" pitchFamily="34" charset="0"/>
              </a:rPr>
              <a:t>Daily announcements </a:t>
            </a:r>
            <a:r>
              <a:rPr lang="en-US" dirty="0">
                <a:solidFill>
                  <a:schemeClr val="bg1"/>
                </a:solidFill>
                <a:latin typeface="Segoe UI" panose="020B0502040204020203" pitchFamily="34" charset="0"/>
                <a:cs typeface="Segoe UI" panose="020B0502040204020203" pitchFamily="34" charset="0"/>
              </a:rPr>
              <a:t>will be posted on the General Teams channel.</a:t>
            </a:r>
          </a:p>
        </p:txBody>
      </p:sp>
    </p:spTree>
    <p:extLst>
      <p:ext uri="{BB962C8B-B14F-4D97-AF65-F5344CB8AC3E}">
        <p14:creationId xmlns:p14="http://schemas.microsoft.com/office/powerpoint/2010/main" val="13041003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aptop">
            <a:extLst>
              <a:ext uri="{FF2B5EF4-FFF2-40B4-BE49-F238E27FC236}">
                <a16:creationId xmlns:a16="http://schemas.microsoft.com/office/drawing/2014/main" id="{39BB730B-075E-481C-911E-69A78BFDDB8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2183"/>
          <a:stretch/>
        </p:blipFill>
        <p:spPr>
          <a:xfrm>
            <a:off x="1443073" y="123853"/>
            <a:ext cx="9996734" cy="6610294"/>
          </a:xfrm>
          <a:prstGeom prst="rect">
            <a:avLst/>
          </a:prstGeom>
        </p:spPr>
      </p:pic>
      <p:pic>
        <p:nvPicPr>
          <p:cNvPr id="5" name="Picture 4">
            <a:extLst>
              <a:ext uri="{FF2B5EF4-FFF2-40B4-BE49-F238E27FC236}">
                <a16:creationId xmlns:a16="http://schemas.microsoft.com/office/drawing/2014/main" id="{35D8E10F-3498-4121-9539-517A5F0C43C1}"/>
              </a:ext>
            </a:extLst>
          </p:cNvPr>
          <p:cNvPicPr>
            <a:picLocks noChangeAspect="1"/>
          </p:cNvPicPr>
          <p:nvPr/>
        </p:nvPicPr>
        <p:blipFill rotWithShape="1">
          <a:blip r:embed="rId3"/>
          <a:srcRect r="19500" b="5778"/>
          <a:stretch/>
        </p:blipFill>
        <p:spPr>
          <a:xfrm>
            <a:off x="2572108" y="386080"/>
            <a:ext cx="7793008" cy="5130800"/>
          </a:xfrm>
          <a:prstGeom prst="rect">
            <a:avLst/>
          </a:prstGeom>
        </p:spPr>
      </p:pic>
      <p:sp>
        <p:nvSpPr>
          <p:cNvPr id="4" name="copy">
            <a:extLst>
              <a:ext uri="{FF2B5EF4-FFF2-40B4-BE49-F238E27FC236}">
                <a16:creationId xmlns:a16="http://schemas.microsoft.com/office/drawing/2014/main" id="{477FE4C9-AC3E-4B28-86E2-B7BDFB15D83A}"/>
              </a:ext>
            </a:extLst>
          </p:cNvPr>
          <p:cNvSpPr txBox="1"/>
          <p:nvPr/>
        </p:nvSpPr>
        <p:spPr>
          <a:xfrm>
            <a:off x="335280" y="2514602"/>
            <a:ext cx="3937758" cy="1123712"/>
          </a:xfrm>
          <a:custGeom>
            <a:avLst/>
            <a:gdLst>
              <a:gd name="connsiteX0" fmla="*/ 0 w 3937758"/>
              <a:gd name="connsiteY0" fmla="*/ 187289 h 1123712"/>
              <a:gd name="connsiteX1" fmla="*/ 187289 w 3937758"/>
              <a:gd name="connsiteY1" fmla="*/ 0 h 1123712"/>
              <a:gd name="connsiteX2" fmla="*/ 816784 w 3937758"/>
              <a:gd name="connsiteY2" fmla="*/ 0 h 1123712"/>
              <a:gd name="connsiteX3" fmla="*/ 1303752 w 3937758"/>
              <a:gd name="connsiteY3" fmla="*/ 0 h 1123712"/>
              <a:gd name="connsiteX4" fmla="*/ 1897615 w 3937758"/>
              <a:gd name="connsiteY4" fmla="*/ 0 h 1123712"/>
              <a:gd name="connsiteX5" fmla="*/ 2420215 w 3937758"/>
              <a:gd name="connsiteY5" fmla="*/ 0 h 1123712"/>
              <a:gd name="connsiteX6" fmla="*/ 3049710 w 3937758"/>
              <a:gd name="connsiteY6" fmla="*/ 0 h 1123712"/>
              <a:gd name="connsiteX7" fmla="*/ 3750469 w 3937758"/>
              <a:gd name="connsiteY7" fmla="*/ 0 h 1123712"/>
              <a:gd name="connsiteX8" fmla="*/ 3937758 w 3937758"/>
              <a:gd name="connsiteY8" fmla="*/ 187289 h 1123712"/>
              <a:gd name="connsiteX9" fmla="*/ 3937758 w 3937758"/>
              <a:gd name="connsiteY9" fmla="*/ 561856 h 1123712"/>
              <a:gd name="connsiteX10" fmla="*/ 3937758 w 3937758"/>
              <a:gd name="connsiteY10" fmla="*/ 936423 h 1123712"/>
              <a:gd name="connsiteX11" fmla="*/ 3750469 w 3937758"/>
              <a:gd name="connsiteY11" fmla="*/ 1123712 h 1123712"/>
              <a:gd name="connsiteX12" fmla="*/ 3085342 w 3937758"/>
              <a:gd name="connsiteY12" fmla="*/ 1123712 h 1123712"/>
              <a:gd name="connsiteX13" fmla="*/ 2562742 w 3937758"/>
              <a:gd name="connsiteY13" fmla="*/ 1123712 h 1123712"/>
              <a:gd name="connsiteX14" fmla="*/ 2075774 w 3937758"/>
              <a:gd name="connsiteY14" fmla="*/ 1123712 h 1123712"/>
              <a:gd name="connsiteX15" fmla="*/ 1553175 w 3937758"/>
              <a:gd name="connsiteY15" fmla="*/ 1123712 h 1123712"/>
              <a:gd name="connsiteX16" fmla="*/ 994943 w 3937758"/>
              <a:gd name="connsiteY16" fmla="*/ 1123712 h 1123712"/>
              <a:gd name="connsiteX17" fmla="*/ 187289 w 3937758"/>
              <a:gd name="connsiteY17" fmla="*/ 1123712 h 1123712"/>
              <a:gd name="connsiteX18" fmla="*/ 0 w 3937758"/>
              <a:gd name="connsiteY18" fmla="*/ 936423 h 1123712"/>
              <a:gd name="connsiteX19" fmla="*/ 0 w 3937758"/>
              <a:gd name="connsiteY19" fmla="*/ 546873 h 1123712"/>
              <a:gd name="connsiteX20" fmla="*/ 0 w 3937758"/>
              <a:gd name="connsiteY20"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37758" h="1123712" fill="none" extrusionOk="0">
                <a:moveTo>
                  <a:pt x="0" y="187289"/>
                </a:moveTo>
                <a:cubicBezTo>
                  <a:pt x="10168" y="103985"/>
                  <a:pt x="74048" y="5170"/>
                  <a:pt x="187289" y="0"/>
                </a:cubicBezTo>
                <a:cubicBezTo>
                  <a:pt x="417275" y="17156"/>
                  <a:pt x="604084" y="6816"/>
                  <a:pt x="816784" y="0"/>
                </a:cubicBezTo>
                <a:cubicBezTo>
                  <a:pt x="1029484" y="-6816"/>
                  <a:pt x="1081058" y="14553"/>
                  <a:pt x="1303752" y="0"/>
                </a:cubicBezTo>
                <a:cubicBezTo>
                  <a:pt x="1526446" y="-14553"/>
                  <a:pt x="1610719" y="27911"/>
                  <a:pt x="1897615" y="0"/>
                </a:cubicBezTo>
                <a:cubicBezTo>
                  <a:pt x="2184511" y="-27911"/>
                  <a:pt x="2312883" y="-2861"/>
                  <a:pt x="2420215" y="0"/>
                </a:cubicBezTo>
                <a:cubicBezTo>
                  <a:pt x="2527547" y="2861"/>
                  <a:pt x="2841800" y="-7293"/>
                  <a:pt x="3049710" y="0"/>
                </a:cubicBezTo>
                <a:cubicBezTo>
                  <a:pt x="3257620" y="7293"/>
                  <a:pt x="3597710" y="-2966"/>
                  <a:pt x="3750469" y="0"/>
                </a:cubicBezTo>
                <a:cubicBezTo>
                  <a:pt x="3848427" y="17081"/>
                  <a:pt x="3933793" y="71365"/>
                  <a:pt x="3937758" y="187289"/>
                </a:cubicBezTo>
                <a:cubicBezTo>
                  <a:pt x="3936140" y="278536"/>
                  <a:pt x="3947464" y="422254"/>
                  <a:pt x="3937758" y="561856"/>
                </a:cubicBezTo>
                <a:cubicBezTo>
                  <a:pt x="3928052" y="701458"/>
                  <a:pt x="3928489" y="816667"/>
                  <a:pt x="3937758" y="936423"/>
                </a:cubicBezTo>
                <a:cubicBezTo>
                  <a:pt x="3927846" y="1045418"/>
                  <a:pt x="3859025" y="1137581"/>
                  <a:pt x="3750469" y="1123712"/>
                </a:cubicBezTo>
                <a:cubicBezTo>
                  <a:pt x="3438312" y="1133156"/>
                  <a:pt x="3297925" y="1117297"/>
                  <a:pt x="3085342" y="1123712"/>
                </a:cubicBezTo>
                <a:cubicBezTo>
                  <a:pt x="2872759" y="1130127"/>
                  <a:pt x="2673801" y="1106623"/>
                  <a:pt x="2562742" y="1123712"/>
                </a:cubicBezTo>
                <a:cubicBezTo>
                  <a:pt x="2451683" y="1140801"/>
                  <a:pt x="2175057" y="1146203"/>
                  <a:pt x="2075774" y="1123712"/>
                </a:cubicBezTo>
                <a:cubicBezTo>
                  <a:pt x="1976491" y="1101221"/>
                  <a:pt x="1765054" y="1108826"/>
                  <a:pt x="1553175" y="1123712"/>
                </a:cubicBezTo>
                <a:cubicBezTo>
                  <a:pt x="1341296" y="1138598"/>
                  <a:pt x="1172272" y="1147007"/>
                  <a:pt x="994943" y="1123712"/>
                </a:cubicBezTo>
                <a:cubicBezTo>
                  <a:pt x="817614" y="1100417"/>
                  <a:pt x="387350" y="1155603"/>
                  <a:pt x="187289" y="1123712"/>
                </a:cubicBezTo>
                <a:cubicBezTo>
                  <a:pt x="69943" y="1137520"/>
                  <a:pt x="13367" y="1042860"/>
                  <a:pt x="0" y="936423"/>
                </a:cubicBezTo>
                <a:cubicBezTo>
                  <a:pt x="-18749" y="814640"/>
                  <a:pt x="-8144" y="676657"/>
                  <a:pt x="0" y="546873"/>
                </a:cubicBezTo>
                <a:cubicBezTo>
                  <a:pt x="8144" y="417089"/>
                  <a:pt x="-7629" y="322526"/>
                  <a:pt x="0" y="187289"/>
                </a:cubicBezTo>
                <a:close/>
              </a:path>
              <a:path w="3937758" h="1123712" stroke="0" extrusionOk="0">
                <a:moveTo>
                  <a:pt x="0" y="187289"/>
                </a:moveTo>
                <a:cubicBezTo>
                  <a:pt x="-20924" y="70946"/>
                  <a:pt x="63659" y="7579"/>
                  <a:pt x="187289" y="0"/>
                </a:cubicBezTo>
                <a:cubicBezTo>
                  <a:pt x="347703" y="-26888"/>
                  <a:pt x="696988" y="32353"/>
                  <a:pt x="852416" y="0"/>
                </a:cubicBezTo>
                <a:cubicBezTo>
                  <a:pt x="1007844" y="-32353"/>
                  <a:pt x="1134031" y="-24033"/>
                  <a:pt x="1410647" y="0"/>
                </a:cubicBezTo>
                <a:cubicBezTo>
                  <a:pt x="1687263" y="24033"/>
                  <a:pt x="1700652" y="-20590"/>
                  <a:pt x="1933247" y="0"/>
                </a:cubicBezTo>
                <a:cubicBezTo>
                  <a:pt x="2165842" y="20590"/>
                  <a:pt x="2339954" y="8702"/>
                  <a:pt x="2562742" y="0"/>
                </a:cubicBezTo>
                <a:cubicBezTo>
                  <a:pt x="2785530" y="-8702"/>
                  <a:pt x="2843490" y="25687"/>
                  <a:pt x="3120974" y="0"/>
                </a:cubicBezTo>
                <a:cubicBezTo>
                  <a:pt x="3398458" y="-25687"/>
                  <a:pt x="3584398" y="11816"/>
                  <a:pt x="3750469" y="0"/>
                </a:cubicBezTo>
                <a:cubicBezTo>
                  <a:pt x="3852492" y="-13480"/>
                  <a:pt x="3928162" y="97188"/>
                  <a:pt x="3937758" y="187289"/>
                </a:cubicBezTo>
                <a:cubicBezTo>
                  <a:pt x="3947501" y="335477"/>
                  <a:pt x="3926267" y="453398"/>
                  <a:pt x="3937758" y="546873"/>
                </a:cubicBezTo>
                <a:cubicBezTo>
                  <a:pt x="3949249" y="640348"/>
                  <a:pt x="3939108" y="836199"/>
                  <a:pt x="3937758" y="936423"/>
                </a:cubicBezTo>
                <a:cubicBezTo>
                  <a:pt x="3942611" y="1047084"/>
                  <a:pt x="3855841" y="1143748"/>
                  <a:pt x="3750469" y="1123712"/>
                </a:cubicBezTo>
                <a:cubicBezTo>
                  <a:pt x="3512221" y="1143230"/>
                  <a:pt x="3498086" y="1142929"/>
                  <a:pt x="3263501" y="1123712"/>
                </a:cubicBezTo>
                <a:cubicBezTo>
                  <a:pt x="3028916" y="1104495"/>
                  <a:pt x="2762139" y="1097541"/>
                  <a:pt x="2598374" y="1123712"/>
                </a:cubicBezTo>
                <a:cubicBezTo>
                  <a:pt x="2434609" y="1149883"/>
                  <a:pt x="2255522" y="1115271"/>
                  <a:pt x="2075774" y="1123712"/>
                </a:cubicBezTo>
                <a:cubicBezTo>
                  <a:pt x="1896026" y="1132153"/>
                  <a:pt x="1613803" y="1127247"/>
                  <a:pt x="1481911" y="1123712"/>
                </a:cubicBezTo>
                <a:cubicBezTo>
                  <a:pt x="1350019" y="1120177"/>
                  <a:pt x="1062136" y="1111962"/>
                  <a:pt x="816784" y="1123712"/>
                </a:cubicBezTo>
                <a:cubicBezTo>
                  <a:pt x="571432" y="1135462"/>
                  <a:pt x="485835" y="1109846"/>
                  <a:pt x="187289" y="1123712"/>
                </a:cubicBezTo>
                <a:cubicBezTo>
                  <a:pt x="81410" y="1128079"/>
                  <a:pt x="5839" y="1044199"/>
                  <a:pt x="0" y="936423"/>
                </a:cubicBezTo>
                <a:cubicBezTo>
                  <a:pt x="-728" y="763904"/>
                  <a:pt x="2293" y="706311"/>
                  <a:pt x="0" y="576839"/>
                </a:cubicBezTo>
                <a:cubicBezTo>
                  <a:pt x="-2293" y="447367"/>
                  <a:pt x="-321" y="288182"/>
                  <a:pt x="0" y="187289"/>
                </a:cubicBezTo>
                <a:close/>
              </a:path>
            </a:pathLst>
          </a:custGeom>
          <a:solidFill>
            <a:schemeClr val="tx1"/>
          </a:solidFill>
          <a:ln w="76200">
            <a:gradFill>
              <a:gsLst>
                <a:gs pos="93000">
                  <a:srgbClr val="FFFF00"/>
                </a:gs>
                <a:gs pos="100000">
                  <a:srgbClr val="E42592"/>
                </a:gs>
                <a:gs pos="100000">
                  <a:schemeClr val="accent1">
                    <a:lumMod val="45000"/>
                    <a:lumOff val="55000"/>
                  </a:schemeClr>
                </a:gs>
                <a:gs pos="3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Click the</a:t>
            </a:r>
            <a:r>
              <a:rPr lang="en-US" b="1" dirty="0">
                <a:solidFill>
                  <a:srgbClr val="FFFF00"/>
                </a:solidFill>
                <a:latin typeface="Segoe UI" panose="020B0502040204020203" pitchFamily="34" charset="0"/>
                <a:cs typeface="Segoe UI" panose="020B0502040204020203" pitchFamily="34" charset="0"/>
              </a:rPr>
              <a:t> reply </a:t>
            </a:r>
            <a:r>
              <a:rPr lang="en-US" dirty="0">
                <a:solidFill>
                  <a:schemeClr val="bg1"/>
                </a:solidFill>
                <a:latin typeface="Segoe UI" panose="020B0502040204020203" pitchFamily="34" charset="0"/>
                <a:cs typeface="Segoe UI" panose="020B0502040204020203" pitchFamily="34" charset="0"/>
              </a:rPr>
              <a:t>icon and type hello </a:t>
            </a:r>
            <a:r>
              <a:rPr lang="en-US" b="1" dirty="0">
                <a:solidFill>
                  <a:srgbClr val="FFFF00"/>
                </a:solidFill>
                <a:latin typeface="Segoe UI" panose="020B0502040204020203" pitchFamily="34" charset="0"/>
                <a:cs typeface="Segoe UI" panose="020B0502040204020203" pitchFamily="34" charset="0"/>
              </a:rPr>
              <a:t>OR </a:t>
            </a:r>
            <a:r>
              <a:rPr lang="en-US" dirty="0">
                <a:solidFill>
                  <a:schemeClr val="bg1"/>
                </a:solidFill>
                <a:latin typeface="Segoe UI" panose="020B0502040204020203" pitchFamily="34" charset="0"/>
                <a:cs typeface="Segoe UI" panose="020B0502040204020203" pitchFamily="34" charset="0"/>
              </a:rPr>
              <a:t>click on the emoji icon and select the thumb image.</a:t>
            </a:r>
          </a:p>
        </p:txBody>
      </p:sp>
      <p:sp>
        <p:nvSpPr>
          <p:cNvPr id="6" name="copy">
            <a:extLst>
              <a:ext uri="{FF2B5EF4-FFF2-40B4-BE49-F238E27FC236}">
                <a16:creationId xmlns:a16="http://schemas.microsoft.com/office/drawing/2014/main" id="{D7ED6085-86F7-4094-BA7D-B59B586F802D}"/>
              </a:ext>
            </a:extLst>
          </p:cNvPr>
          <p:cNvSpPr txBox="1"/>
          <p:nvPr/>
        </p:nvSpPr>
        <p:spPr>
          <a:xfrm>
            <a:off x="335280" y="4239090"/>
            <a:ext cx="3937758" cy="1430179"/>
          </a:xfrm>
          <a:custGeom>
            <a:avLst/>
            <a:gdLst>
              <a:gd name="connsiteX0" fmla="*/ 0 w 3937758"/>
              <a:gd name="connsiteY0" fmla="*/ 238368 h 1430179"/>
              <a:gd name="connsiteX1" fmla="*/ 238368 w 3937758"/>
              <a:gd name="connsiteY1" fmla="*/ 0 h 1430179"/>
              <a:gd name="connsiteX2" fmla="*/ 965183 w 3937758"/>
              <a:gd name="connsiteY2" fmla="*/ 0 h 1430179"/>
              <a:gd name="connsiteX3" fmla="*/ 1588167 w 3937758"/>
              <a:gd name="connsiteY3" fmla="*/ 0 h 1430179"/>
              <a:gd name="connsiteX4" fmla="*/ 2280371 w 3937758"/>
              <a:gd name="connsiteY4" fmla="*/ 0 h 1430179"/>
              <a:gd name="connsiteX5" fmla="*/ 2868745 w 3937758"/>
              <a:gd name="connsiteY5" fmla="*/ 0 h 1430179"/>
              <a:gd name="connsiteX6" fmla="*/ 3699390 w 3937758"/>
              <a:gd name="connsiteY6" fmla="*/ 0 h 1430179"/>
              <a:gd name="connsiteX7" fmla="*/ 3937758 w 3937758"/>
              <a:gd name="connsiteY7" fmla="*/ 238368 h 1430179"/>
              <a:gd name="connsiteX8" fmla="*/ 3937758 w 3937758"/>
              <a:gd name="connsiteY8" fmla="*/ 724624 h 1430179"/>
              <a:gd name="connsiteX9" fmla="*/ 3937758 w 3937758"/>
              <a:gd name="connsiteY9" fmla="*/ 1191811 h 1430179"/>
              <a:gd name="connsiteX10" fmla="*/ 3699390 w 3937758"/>
              <a:gd name="connsiteY10" fmla="*/ 1430179 h 1430179"/>
              <a:gd name="connsiteX11" fmla="*/ 3007186 w 3937758"/>
              <a:gd name="connsiteY11" fmla="*/ 1430179 h 1430179"/>
              <a:gd name="connsiteX12" fmla="*/ 2384202 w 3937758"/>
              <a:gd name="connsiteY12" fmla="*/ 1430179 h 1430179"/>
              <a:gd name="connsiteX13" fmla="*/ 1795828 w 3937758"/>
              <a:gd name="connsiteY13" fmla="*/ 1430179 h 1430179"/>
              <a:gd name="connsiteX14" fmla="*/ 1172844 w 3937758"/>
              <a:gd name="connsiteY14" fmla="*/ 1430179 h 1430179"/>
              <a:gd name="connsiteX15" fmla="*/ 238368 w 3937758"/>
              <a:gd name="connsiteY15" fmla="*/ 1430179 h 1430179"/>
              <a:gd name="connsiteX16" fmla="*/ 0 w 3937758"/>
              <a:gd name="connsiteY16" fmla="*/ 1191811 h 1430179"/>
              <a:gd name="connsiteX17" fmla="*/ 0 w 3937758"/>
              <a:gd name="connsiteY17" fmla="*/ 734158 h 1430179"/>
              <a:gd name="connsiteX18" fmla="*/ 0 w 3937758"/>
              <a:gd name="connsiteY18" fmla="*/ 238368 h 143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37758" h="1430179" fill="none" extrusionOk="0">
                <a:moveTo>
                  <a:pt x="0" y="238368"/>
                </a:moveTo>
                <a:cubicBezTo>
                  <a:pt x="-3077" y="106848"/>
                  <a:pt x="109411" y="-4848"/>
                  <a:pt x="238368" y="0"/>
                </a:cubicBezTo>
                <a:cubicBezTo>
                  <a:pt x="534121" y="31535"/>
                  <a:pt x="691508" y="-33350"/>
                  <a:pt x="965183" y="0"/>
                </a:cubicBezTo>
                <a:cubicBezTo>
                  <a:pt x="1238859" y="33350"/>
                  <a:pt x="1355479" y="50"/>
                  <a:pt x="1588167" y="0"/>
                </a:cubicBezTo>
                <a:cubicBezTo>
                  <a:pt x="1820855" y="-50"/>
                  <a:pt x="1965646" y="-7697"/>
                  <a:pt x="2280371" y="0"/>
                </a:cubicBezTo>
                <a:cubicBezTo>
                  <a:pt x="2595096" y="7697"/>
                  <a:pt x="2592681" y="-6537"/>
                  <a:pt x="2868745" y="0"/>
                </a:cubicBezTo>
                <a:cubicBezTo>
                  <a:pt x="3144809" y="6537"/>
                  <a:pt x="3328462" y="-30890"/>
                  <a:pt x="3699390" y="0"/>
                </a:cubicBezTo>
                <a:cubicBezTo>
                  <a:pt x="3816840" y="28500"/>
                  <a:pt x="3929473" y="95728"/>
                  <a:pt x="3937758" y="238368"/>
                </a:cubicBezTo>
                <a:cubicBezTo>
                  <a:pt x="3923069" y="409388"/>
                  <a:pt x="3918127" y="581405"/>
                  <a:pt x="3937758" y="724624"/>
                </a:cubicBezTo>
                <a:cubicBezTo>
                  <a:pt x="3957389" y="867843"/>
                  <a:pt x="3937135" y="1084016"/>
                  <a:pt x="3937758" y="1191811"/>
                </a:cubicBezTo>
                <a:cubicBezTo>
                  <a:pt x="3931655" y="1342484"/>
                  <a:pt x="3828009" y="1420642"/>
                  <a:pt x="3699390" y="1430179"/>
                </a:cubicBezTo>
                <a:cubicBezTo>
                  <a:pt x="3418264" y="1435128"/>
                  <a:pt x="3180283" y="1444157"/>
                  <a:pt x="3007186" y="1430179"/>
                </a:cubicBezTo>
                <a:cubicBezTo>
                  <a:pt x="2834089" y="1416201"/>
                  <a:pt x="2531772" y="1442082"/>
                  <a:pt x="2384202" y="1430179"/>
                </a:cubicBezTo>
                <a:cubicBezTo>
                  <a:pt x="2236632" y="1418276"/>
                  <a:pt x="2053013" y="1415942"/>
                  <a:pt x="1795828" y="1430179"/>
                </a:cubicBezTo>
                <a:cubicBezTo>
                  <a:pt x="1538643" y="1444416"/>
                  <a:pt x="1395692" y="1406067"/>
                  <a:pt x="1172844" y="1430179"/>
                </a:cubicBezTo>
                <a:cubicBezTo>
                  <a:pt x="949996" y="1454291"/>
                  <a:pt x="511068" y="1469227"/>
                  <a:pt x="238368" y="1430179"/>
                </a:cubicBezTo>
                <a:cubicBezTo>
                  <a:pt x="113580" y="1428364"/>
                  <a:pt x="-1830" y="1336137"/>
                  <a:pt x="0" y="1191811"/>
                </a:cubicBezTo>
                <a:cubicBezTo>
                  <a:pt x="-10950" y="980313"/>
                  <a:pt x="-8080" y="826703"/>
                  <a:pt x="0" y="734158"/>
                </a:cubicBezTo>
                <a:cubicBezTo>
                  <a:pt x="8080" y="641613"/>
                  <a:pt x="-21403" y="483885"/>
                  <a:pt x="0" y="238368"/>
                </a:cubicBezTo>
                <a:close/>
              </a:path>
              <a:path w="3937758" h="1430179" stroke="0" extrusionOk="0">
                <a:moveTo>
                  <a:pt x="0" y="238368"/>
                </a:moveTo>
                <a:cubicBezTo>
                  <a:pt x="-17854" y="95708"/>
                  <a:pt x="77510" y="10963"/>
                  <a:pt x="238368" y="0"/>
                </a:cubicBezTo>
                <a:cubicBezTo>
                  <a:pt x="497771" y="23199"/>
                  <a:pt x="845181" y="-14537"/>
                  <a:pt x="999793" y="0"/>
                </a:cubicBezTo>
                <a:cubicBezTo>
                  <a:pt x="1154405" y="14537"/>
                  <a:pt x="1508537" y="-5601"/>
                  <a:pt x="1657387" y="0"/>
                </a:cubicBezTo>
                <a:cubicBezTo>
                  <a:pt x="1806237" y="5601"/>
                  <a:pt x="2005609" y="21934"/>
                  <a:pt x="2280371" y="0"/>
                </a:cubicBezTo>
                <a:cubicBezTo>
                  <a:pt x="2555133" y="-21934"/>
                  <a:pt x="2735765" y="-34346"/>
                  <a:pt x="3007186" y="0"/>
                </a:cubicBezTo>
                <a:cubicBezTo>
                  <a:pt x="3278608" y="34346"/>
                  <a:pt x="3494446" y="19382"/>
                  <a:pt x="3699390" y="0"/>
                </a:cubicBezTo>
                <a:cubicBezTo>
                  <a:pt x="3834416" y="-5498"/>
                  <a:pt x="3932221" y="111587"/>
                  <a:pt x="3937758" y="238368"/>
                </a:cubicBezTo>
                <a:cubicBezTo>
                  <a:pt x="3930408" y="344740"/>
                  <a:pt x="3947490" y="585636"/>
                  <a:pt x="3937758" y="715090"/>
                </a:cubicBezTo>
                <a:cubicBezTo>
                  <a:pt x="3928026" y="844544"/>
                  <a:pt x="3955114" y="964020"/>
                  <a:pt x="3937758" y="1191811"/>
                </a:cubicBezTo>
                <a:cubicBezTo>
                  <a:pt x="3921036" y="1322502"/>
                  <a:pt x="3841734" y="1400845"/>
                  <a:pt x="3699390" y="1430179"/>
                </a:cubicBezTo>
                <a:cubicBezTo>
                  <a:pt x="3515912" y="1450328"/>
                  <a:pt x="3161975" y="1465426"/>
                  <a:pt x="2972575" y="1430179"/>
                </a:cubicBezTo>
                <a:cubicBezTo>
                  <a:pt x="2783176" y="1394932"/>
                  <a:pt x="2530839" y="1451171"/>
                  <a:pt x="2211151" y="1430179"/>
                </a:cubicBezTo>
                <a:cubicBezTo>
                  <a:pt x="1891463" y="1409187"/>
                  <a:pt x="1610151" y="1433124"/>
                  <a:pt x="1449726" y="1430179"/>
                </a:cubicBezTo>
                <a:cubicBezTo>
                  <a:pt x="1289301" y="1427234"/>
                  <a:pt x="502693" y="1415316"/>
                  <a:pt x="238368" y="1430179"/>
                </a:cubicBezTo>
                <a:cubicBezTo>
                  <a:pt x="103667" y="1427302"/>
                  <a:pt x="-6595" y="1313600"/>
                  <a:pt x="0" y="1191811"/>
                </a:cubicBezTo>
                <a:cubicBezTo>
                  <a:pt x="23663" y="1018192"/>
                  <a:pt x="-2088" y="881230"/>
                  <a:pt x="0" y="705555"/>
                </a:cubicBezTo>
                <a:cubicBezTo>
                  <a:pt x="2088" y="529880"/>
                  <a:pt x="-13865" y="338299"/>
                  <a:pt x="0" y="238368"/>
                </a:cubicBezTo>
                <a:close/>
              </a:path>
            </a:pathLst>
          </a:custGeom>
          <a:solidFill>
            <a:schemeClr val="tx1"/>
          </a:solidFill>
          <a:ln w="76200">
            <a:gradFill>
              <a:gsLst>
                <a:gs pos="93000">
                  <a:srgbClr val="FFFF00"/>
                </a:gs>
                <a:gs pos="100000">
                  <a:srgbClr val="E42592"/>
                </a:gs>
                <a:gs pos="100000">
                  <a:schemeClr val="accent1">
                    <a:lumMod val="45000"/>
                    <a:lumOff val="55000"/>
                  </a:schemeClr>
                </a:gs>
                <a:gs pos="3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We would ask registration is completed by 11.30am.  Assignment Tasks may be completed at </a:t>
            </a:r>
            <a:r>
              <a:rPr lang="en-US" b="1" dirty="0">
                <a:solidFill>
                  <a:srgbClr val="FFFF00"/>
                </a:solidFill>
                <a:latin typeface="Segoe UI" panose="020B0502040204020203" pitchFamily="34" charset="0"/>
                <a:cs typeface="Segoe UI" panose="020B0502040204020203" pitchFamily="34" charset="0"/>
              </a:rPr>
              <a:t>any</a:t>
            </a:r>
            <a:r>
              <a:rPr lang="en-US" dirty="0">
                <a:solidFill>
                  <a:schemeClr val="bg1"/>
                </a:solidFill>
                <a:latin typeface="Segoe UI" panose="020B0502040204020203" pitchFamily="34" charset="0"/>
                <a:cs typeface="Segoe UI" panose="020B0502040204020203" pitchFamily="34" charset="0"/>
              </a:rPr>
              <a:t> time of the day.</a:t>
            </a:r>
          </a:p>
        </p:txBody>
      </p:sp>
    </p:spTree>
    <p:extLst>
      <p:ext uri="{BB962C8B-B14F-4D97-AF65-F5344CB8AC3E}">
        <p14:creationId xmlns:p14="http://schemas.microsoft.com/office/powerpoint/2010/main" val="35861855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C1FE1BF7-9033-4A51-8C46-007F56715A89}"/>
              </a:ext>
            </a:extLst>
          </p:cNvPr>
          <p:cNvSpPr>
            <a:spLocks noGrp="1"/>
          </p:cNvSpPr>
          <p:nvPr>
            <p:ph type="ctrTitle"/>
          </p:nvPr>
        </p:nvSpPr>
        <p:spPr>
          <a:xfrm>
            <a:off x="804672" y="1055098"/>
            <a:ext cx="5760719" cy="4747805"/>
          </a:xfrm>
        </p:spPr>
        <p:txBody>
          <a:bodyPr anchor="ctr">
            <a:normAutofit/>
          </a:bodyPr>
          <a:lstStyle/>
          <a:p>
            <a:pPr algn="l"/>
            <a:r>
              <a:rPr lang="en-GB" sz="4000" dirty="0">
                <a:solidFill>
                  <a:schemeClr val="tx2"/>
                </a:solidFill>
              </a:rPr>
              <a:t>Locating &amp; submitting work in Assignments using a laptop</a:t>
            </a:r>
          </a:p>
        </p:txBody>
      </p:sp>
      <p:pic>
        <p:nvPicPr>
          <p:cNvPr id="1026" name="Picture 2" descr="See the source image">
            <a:extLst>
              <a:ext uri="{FF2B5EF4-FFF2-40B4-BE49-F238E27FC236}">
                <a16:creationId xmlns:a16="http://schemas.microsoft.com/office/drawing/2014/main" id="{1A5B441A-8CEC-48F5-ABE0-F1BE8A1A4B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0023" y="2343332"/>
            <a:ext cx="2567305" cy="2567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79430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AB024259AC97D43AC434F82B70487A8" ma:contentTypeVersion="12" ma:contentTypeDescription="Create a new document." ma:contentTypeScope="" ma:versionID="5623afeb7c621964f99d91cb3fc1042e">
  <xsd:schema xmlns:xsd="http://www.w3.org/2001/XMLSchema" xmlns:xs="http://www.w3.org/2001/XMLSchema" xmlns:p="http://schemas.microsoft.com/office/2006/metadata/properties" xmlns:ns2="d7f6f942-8283-49a7-b50d-08119ce8305e" xmlns:ns3="88be6acd-ca91-45e1-a55e-f94b3e6c488a" targetNamespace="http://schemas.microsoft.com/office/2006/metadata/properties" ma:root="true" ma:fieldsID="9d0f806adc09324ba9de940b06f96ec0" ns2:_="" ns3:_="">
    <xsd:import namespace="d7f6f942-8283-49a7-b50d-08119ce8305e"/>
    <xsd:import namespace="88be6acd-ca91-45e1-a55e-f94b3e6c488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f6f942-8283-49a7-b50d-08119ce8305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8be6acd-ca91-45e1-a55e-f94b3e6c488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906C8C5-3FF0-4833-9F5F-03C2F4915BC2}">
  <ds:schemaRefs>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d7f6f942-8283-49a7-b50d-08119ce8305e"/>
    <ds:schemaRef ds:uri="88be6acd-ca91-45e1-a55e-f94b3e6c488a"/>
    <ds:schemaRef ds:uri="http://www.w3.org/XML/1998/namespace"/>
  </ds:schemaRefs>
</ds:datastoreItem>
</file>

<file path=customXml/itemProps2.xml><?xml version="1.0" encoding="utf-8"?>
<ds:datastoreItem xmlns:ds="http://schemas.openxmlformats.org/officeDocument/2006/customXml" ds:itemID="{B0A0BB21-FEF7-4D6B-8399-DEFA4AD369F4}">
  <ds:schemaRefs>
    <ds:schemaRef ds:uri="http://schemas.microsoft.com/sharepoint/v3/contenttype/forms"/>
  </ds:schemaRefs>
</ds:datastoreItem>
</file>

<file path=customXml/itemProps3.xml><?xml version="1.0" encoding="utf-8"?>
<ds:datastoreItem xmlns:ds="http://schemas.openxmlformats.org/officeDocument/2006/customXml" ds:itemID="{419AE9D1-F03A-42C6-840B-4E243A2B08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f6f942-8283-49a7-b50d-08119ce8305e"/>
    <ds:schemaRef ds:uri="88be6acd-ca91-45e1-a55e-f94b3e6c488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246</TotalTime>
  <Words>1467</Words>
  <Application>Microsoft Office PowerPoint</Application>
  <PresentationFormat>Widescreen</PresentationFormat>
  <Paragraphs>122</Paragraphs>
  <Slides>59</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59</vt:i4>
      </vt:variant>
    </vt:vector>
  </HeadingPairs>
  <TitlesOfParts>
    <vt:vector size="64" baseType="lpstr">
      <vt:lpstr>Arial</vt:lpstr>
      <vt:lpstr>Calibri</vt:lpstr>
      <vt:lpstr>Calibri Light</vt:lpstr>
      <vt:lpstr>Segoe UI</vt:lpstr>
      <vt:lpstr>Office Theme</vt:lpstr>
      <vt:lpstr>Microsoft Teams support for pupils and parents </vt:lpstr>
      <vt:lpstr>Included in the guide</vt:lpstr>
      <vt:lpstr>How to complete Daily registration</vt:lpstr>
      <vt:lpstr>PowerPoint Presentation</vt:lpstr>
      <vt:lpstr>PowerPoint Presentation</vt:lpstr>
      <vt:lpstr>PowerPoint Presentation</vt:lpstr>
      <vt:lpstr>PowerPoint Presentation</vt:lpstr>
      <vt:lpstr>PowerPoint Presentation</vt:lpstr>
      <vt:lpstr>Locating &amp; submitting work in Assignments using a laptop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Locating &amp; submitting work in Assignments using a tablet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Joining Meetings on any device</vt:lpstr>
      <vt:lpstr>PowerPoint Presentation</vt:lpstr>
      <vt:lpstr>PowerPoint Presentation</vt:lpstr>
      <vt:lpstr>PowerPoint Presentation</vt:lpstr>
      <vt:lpstr>PowerPoint Presentation</vt:lpstr>
      <vt:lpstr>Using Immersive Reader</vt:lpstr>
      <vt:lpstr>PowerPoint Presentation</vt:lpstr>
      <vt:lpstr>PowerPoint Presentation</vt:lpstr>
      <vt:lpstr>PowerPoint Presentation</vt:lpstr>
      <vt:lpstr>FAQ’s &amp; Troubleshooting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Teams support for pupils and parents </dc:title>
  <dc:creator>Stephanie Bain</dc:creator>
  <cp:lastModifiedBy>Stephanie Bain</cp:lastModifiedBy>
  <cp:revision>2</cp:revision>
  <dcterms:created xsi:type="dcterms:W3CDTF">2021-01-01T23:07:27Z</dcterms:created>
  <dcterms:modified xsi:type="dcterms:W3CDTF">2021-01-07T21:49:54Z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0x0101005AB024259AC97D43AC434F82B70487A8</vt:lpwstr>
  </property>
</Properties>
</file>